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3D93C-5888-42FD-94BC-AA80B0744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D7996-431C-4F41-B609-0CB465889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AE845-9458-4E24-8B8F-5C9CDE3B5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607E7-F26B-4FEF-90A1-F9DC83335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AFAE19-500F-4EB6-8AC5-823C6E0BE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C39BE7-35A2-42D3-BC65-8D7684B3F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2A5F0C-71D5-4452-9C1D-06B41E5A3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6BC3B-7845-42D9-AACF-CFB277583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13918-741D-475A-B5F7-55ABB72E3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CD431-CDC6-4E93-B7B6-E33403C15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180F8-AC1C-40EC-9564-C50BFE420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360310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老年瘫痪大小便护理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老年瘫痪概述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老年瘫痪患者大小便护理的重要性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老年瘫痪患者大小便护理的方法与技巧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老年瘫痪患者大小便护理的挑战与应对策略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老年瘫痪患者大小便护理的未来展望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老年瘫痪概述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46" r="129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老年瘫痪是指由于各种原因导致的老年人肢体运动功能障碍，无法自主控制身体活动。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老年瘫痪通常表现为肌肉萎缩、关节僵硬、感觉异常等症状，严重影响老年人的生活质量。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老年瘫痪的定义与特点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老年瘫痪的成因主要包括脑血管疾病、神经系统疾病、骨折等，其中脑血管疾病是最常见的原因。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老年瘫痪会导致老年人生活不能自理，需要长期卧床或借助轮椅行动，容易引发褥疮、肺炎等并发症，对老年人的身心健康造成严重影响。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老年瘫痪的成因与影响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老年瘫痪的预防与治疗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针对老年瘫痪的治疗主要包括药物治疗、物理治疗、康复训练等，旨在缓解症状、改善功能，提高老年人的生活质量。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预防老年瘫痪的关键是控制高血压、高血脂等慢性病，保持健康的生活方式，如戒烟限酒、合理饮食、适量运动等。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老年瘫痪患者大小便护理的重要性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保持患者清洁与舒适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及时清理粪便，避免粪便长时间刺激皮肤，导致皮肤红肿、溃烂等问题。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定期更换尿布或使用成人尿裤，保持患者皮肤干燥，预防尿布疹和皮肤感染。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定期为患者翻身、拍背，促进血液循环，预防褥疮和肺部感染等并发症。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注意观察患者皮肤状况，发现异常及时处理，避免褥疮等并发症的发生。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预防褥疮等并发症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通过有效的护理措施，减轻患者痛苦，提高生活质量。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为患者提供心理支持，增强其信心和自我护理能力，提高生活质量。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老年瘫痪患者大小便护理的方法与技巧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https://d.book118.com/847136031034006036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2024-09-11T02:31:45.825</cp:lastPrinted>
  <dcterms:created xsi:type="dcterms:W3CDTF">2024-09-10T18:31:45Z</dcterms:created>
  <dcterms:modified xsi:type="dcterms:W3CDTF">2024-09-10T18:31:47Z</dcterms:modified>
</cp:coreProperties>
</file>