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04FAF-6199-42E5-BBF4-4620FDA35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5B087-3CAA-430E-B516-57D44B59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C6655-FD8D-4888-BB7D-170EBB603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62B8F-86CE-4381-9A96-3F1EBA5C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96907-8CC5-4767-8FDE-9FED5CC64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26CD3-30FC-4B51-AB41-698CF4555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E464EC-4085-4B79-BE14-4BB3988C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00F0E-C0CA-4E5B-AD5A-A21EB7D79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187C3-9CC9-40B0-8F2C-0AAF01DCD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C6E65-982B-41B4-869C-F541822FC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688FC-2F4F-422C-AF34-549DD3F78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6060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预防性胆囊切除分享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胆囊切除的背景和重要性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预防性胆囊切除的适应症和时机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预防性胆囊切除的方法和注意事项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预防性胆囊切除的案例分享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预防性胆囊切除的未来展望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胆囊切除的背景和重要性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胆囊作为胆汁的储存器官，能够储存由肝脏分泌的胆汁，并在需要时释放。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储存胆汁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浓缩胆汁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调节胆道压力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011" b="110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胆囊能够吸收胆汁中的水分和盐分，将其浓缩，以备在消化食物时使用。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胆囊通过收缩和舒张来调节胆道压力，保持胆汁的正常流动。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胆囊内形成的结石，可能导致胆囊炎、胆绞痛等症状。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542" b="7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胆囊壁的炎症反应，可能由结石、感染等原因引起。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胆囊内生长的非肿瘤性息肉，部分息肉可能恶变为胆囊癌。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胆囊息肉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胆囊疾病的常见类型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对于有症状的胆囊结石、胆囊炎等疾病，胆囊切除是一种有效的治疗方法，能够消除疾病带来的痛苦。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对于无症状的胆囊结石、胆囊息肉等疾病，胆囊切除可以预防疾病恶化和并发症的发生。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50" b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对于反复发作的胆囊炎、胆绞痛等疾病，胆囊切除能够提高患者的生活质量，减轻疾病带来的困扰。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胆囊切除的必要性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预防性胆囊切除的适应症和时机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对于有潜在恶性变的胆囊息肉，预防性胆囊切除可以预防其恶变，提高治疗效果。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胆囊息肉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胆囊结石是预防性胆囊切除的主要适应症之一，尤其是对于多发结石或大块结石，预防性胆囊切除可以预防结石引起的胆囊炎、胆管炎等并发症。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胆囊结石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慢性胆囊炎患者胆囊功能已经受损，预防性胆囊切除可以避免胆囊炎反复发作引起的疼痛和不适。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慢性胆囊炎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择期手术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对于无症状的胆囊结石或慢性胆囊炎患者，可以选择适当的时机进行手术，通常建议在病情稳定时进行。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紧急手术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对于急性胆囊炎或胆管炎等紧急情况，应立即进行手术以控制病情。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早期手术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对于有症状的胆囊结石或慢性胆囊炎患者，应在症状出现早期进行手术，以避免病情恶化。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手术时机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预防性胆囊切除可以预防胆囊结石、慢性胆囊炎等引起的并发症，如胆囊炎、胆管炎、胰腺炎等。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预防性胆囊切除可以消除患者的疼痛和不适，提高患者的生活质量。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避免潜在恶性变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对于有潜在恶性变的胆囊息肉，预防性胆囊切除可以避免其恶变，提高治疗效果。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预防性胆囊切除的优势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预防性胆囊切除的方法和注意事项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https://d.book118.com/847136060113006031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2024-09-03T22:02:06.953</cp:lastPrinted>
  <dcterms:created xsi:type="dcterms:W3CDTF">2024-09-03T14:02:06Z</dcterms:created>
  <dcterms:modified xsi:type="dcterms:W3CDTF">2024-09-03T14:02:09Z</dcterms:modified>
</cp:coreProperties>
</file>