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22883-C8A1-417C-8B82-B745C7821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F4FE8-1396-4958-88B5-FCD346FC4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68AC2-1A38-42FD-A09B-F20821FBA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6AAD6-89CC-4827-ACA7-5C47495D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89870-E45F-4839-BB6B-91F0358F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A0268-D2DB-40CB-ACE7-AAFD26DFE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03C0A-D9C1-4DF1-86CD-309217EDC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51EBC-1D10-4099-9CDF-1D592311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B706E-F579-474C-AF0E-A04D1D4D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19459-F1B2-4089-A276-3E2C01CA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6B69E-0CFC-408D-A98F-A48AC340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10110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妊娠和产后甲状腺疾病诊治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妊娠期甲状腺疾病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妊娠和产后甲状腺疾病的诊断与治疗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妊娠和产后甲状腺疾病对母婴的影响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妊娠期甲状腺疾病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妊娠期甲状腺生理变化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甲状腺功能变化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妊娠期由于体内激素水平的变化，甲状腺功能也会发生相应的生理变化，如甲状腺激素分泌增加、促甲状腺激素水平下降等。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甲状腺形态改变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妊娠期甲状腺可能会出现轻度的肿胀，这是正常的生理反应，通常不需要特殊处理。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碘需求增加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妊娠期对碘的需求量增加，因此孕妇需要适当增加碘的摄入量，以满足胎儿的生长发育需求。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妊娠期甲状腺功能亢进症的症状包括心悸、乏力、多食、消瘦、情绪激动等，严重时可能出现甲状腺危象。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通过甲状腺功能检查和相关临床表现，可以诊断妊娠期甲状腺功能亢进症。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治疗妊娠期甲状腺功能亢进症的方法包括药物治疗和手术治疗，应根据具体情况选择合适的治疗方案。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妊娠期甲状腺功能亢进症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通过甲状腺功能检查和相关临床表现，可以诊断妊娠期甲状腺功能减退症。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妊娠期甲状腺功能减退症的症状包括乏力、畏寒、水肿、便秘等，严重时可能导致胎儿智力发育障碍。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治疗妊娠期甲状腺功能减退症的方法主要是补充甲状腺激素，同时注意调整饮食和生活习惯。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妊娠期甲状腺功能减退症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通过甲状腺功能检查和相关抗体检测，可以诊断甲状腺相关抗体阳性。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对于甲状腺相关抗体阳性的孕妇，应密切关注甲状腺功能的变化，及时采取相应的治疗措施，以保障母婴健康。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甲状腺相关抗体阳性可能提示孕妇存在自身免疫性甲状腺疾病，如桥本氏甲状腺炎等。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妊娠期甲状腺相关抗体阳性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产后甲状腺疾病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产后甲状腺炎的定义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产后甲状腺炎是一种常见的自身免疫性疾病，通常在分娩后1年内发生，表现为甲状腺肿大、疼痛和甲状腺功能异常。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产后甲状腺炎的诊断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医生通常会根据患者的症状和体征进行初步诊断，并通过血液检查和超声检查等手段进行确诊。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产后甲状腺炎的症状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常见的症状包括甲状腺肿大、疼痛、喉咙不适、肌肉疼痛、疲劳、体重增加、便秘等。有时还可能出现甲状腺功能亢进或减退的症状。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产后甲状腺炎的治疗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治疗产后甲状腺炎的方法包括药物治疗、饮食调整和生活方式改变等。药物治疗通常包括使用抗甲状腺药物、激素替代疗法等。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产后甲状腺亢进症是指分娩后发生的甲状腺功能亢进症，通常是由于自身免疫性疾病引起的。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产后甲状腺亢进症的定义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常见的症状包括心慌、手抖、出汗、食欲亢进、体重下降等。有时还可能出现甲状腺肿大、突眼等症状。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产后甲状腺亢进症的症状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医生通常会根据患者的症状和体征进行初步诊断，并通过血液检查和超声检查等手段进行确诊。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产后甲状腺亢进症的诊断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治疗产后甲状腺亢进症的方法包括药物治疗、饮食调整和生活方式改变等。药物治疗通常包括使用抗甲状腺药物等。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产后甲状腺亢进症的治疗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产后甲状腺亢进症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产后甲状腺减退症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产后甲状腺减退症的定义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产后甲状腺减退症是指分娩后发生的甲状腺功能减退症，通常是由于自身免疫性疾病引起的。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产后甲状腺减退症的症状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常见的症状包括疲劳、怕冷、水肿、便秘等。有时还可能出现甲状腺肿大等症状。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产后甲状腺减退症的诊断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医生通常会根据患者的症状和体征进行初步诊断，并通过血液检查和超声检查等手段进行确诊。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产后甲状腺减退症的治疗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治疗产后甲状腺减退症的方法包括药物治疗、饮食调整和生活方式改变等。药物治疗通常包括使用甲状腺激素替代疗法等。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妊娠和产后甲状腺疾病的诊断与治疗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https://d.book118.com/847141011054006034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2024-09-08T06:24:59.343</cp:lastPrinted>
  <dcterms:created xsi:type="dcterms:W3CDTF">2024-09-07T22:24:59Z</dcterms:created>
  <dcterms:modified xsi:type="dcterms:W3CDTF">2024-09-07T22:25:01Z</dcterms:modified>
</cp:coreProperties>
</file>