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8B925-E8BB-4064-A30D-D75EAD831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8E32C-B322-4501-BFD5-DC5062A1E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3014F-E1B8-409B-83DA-9C4DF580E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F1C90-3240-4C09-9B17-66209180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B1FDE3-2922-458D-AE66-5D5563DA6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0BE9B-8283-4B9C-B78D-BA2C95908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D5BEC-AA12-47A6-B6AB-398DA4948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CA801-7FA7-4077-8211-4C66C77B0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0322B-4B44-43D6-BBEA-B187DC65B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F7721-0877-479A-A6D3-958CBE624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B1964-4214-4803-AC5B-F372A6661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43050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安全监督和检查培训内容和方法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安全监督和检查概述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安全监督和检查培训内容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安全监督和检查培训方法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安全监督和检查培训效果评估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随着社会经济的发展和工业化进程的加速，安全生产问题越来越受到关注。为了提高企业员工的安全意识和技能，安全监督和检查培训显得尤为重要。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培训的目的是培养员工具备安全监督和检查的能力，确保生产过程中的安全，减少事故发生，保障人员生命安全和企业财产安全。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培训对象和要求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培训对象主要是企业内部的员工，特别是直接从事生产操作和管理的人员。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培训要求包括但不限于：了解安全生产法律法规、掌握安全操作规程、具备危险源辨识和风险评估能力、能够进行应急处理和救援等。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安全监督和检查概述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15" r="324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17" r="317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是指对生产经营单位的安全生产状况进行监督检查，发现并纠正违法行为，督促落实主体责任，保障职工权益。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是指对生产经营单位的安全生产状况进行检查评估，发现隐患和问题，及时整改，确保生产安全。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安全监督和检查的定义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通过安全监督和检查，及时发现和消除生产过程中的安全隐患，有效预防事故发生，保障职工生命安全。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保障职工生命安全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通过安全监督和检查，推动企业加强安全管理，完善安全制度，提高安全管理水平。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安全监督和检查是贯彻落实安全生产法律法规的重要手段，通过监督检查，确保企业严格执行相关法律法规。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促进安全生产法律法规的落实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安全监督和检查的重要性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安全监督和检查的法律法规要求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国家安全生产法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规定各级政府、安全生产监管部门和生产经营单位在安全生产方面的职责和义务，为安全监督和检查提供了法律依据。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行业安全标准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各行业根据自身特点制定相应的安全标准和规范，作为安全监督和检查的重要依据。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地方性法规和规章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地方政府根据当地实际情况制定相关法规和规章，进一步细化了安全监督和检查的要求。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安全监督和检查培训内容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安全监督和检查的定义和目的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阐述安全监督和检查的概念、重要性及其在组织中的作用，明确其目的和意义。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安全法律法规和标准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介绍国家和地方的安全法律法规、标准以及相关行业规定，强调遵守法规和标准的重要性。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安全监督和检查的基本知识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安全监督和检查实施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详细介绍实施安全监督和检查的步骤，包括现场勘查、记录、问题反馈等。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安全监督和检查结果处理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阐述如何处理安全监督和检查结果，包括问题整改、跟踪验证等。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安全监督和检查计划制定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说明如何制定安全监督和检查计划，包括确定检查范围、频次和人员等。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安全监督和检查的流程和方法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https://d.book118.com/847143050151006043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2024-09-17T20:40:33.701</cp:lastPrinted>
  <dcterms:created xsi:type="dcterms:W3CDTF">2024-09-17T12:40:33Z</dcterms:created>
  <dcterms:modified xsi:type="dcterms:W3CDTF">2024-09-17T12:40:35Z</dcterms:modified>
</cp:coreProperties>
</file>