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F2CF2-697F-459E-8BC2-40FC3DF0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9CFF9-8510-4F51-9CF9-9E84271E8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6A0BF-9B4E-464C-9903-DCD2C87E6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9A0B9-506D-4777-82BE-DA9B7412F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9CA66-43BB-4F6D-8C36-CBEC6FEE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23960-8D6E-47D2-8AD9-A9AE183E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18DBF-B8C0-4F29-BCB2-1B41EEFC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D4F71-28E1-434A-803B-DC94E49F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A85C9-275A-446B-B023-6EDF8779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4638-843A-44A7-A134-944B32C7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DBCF0-6BE8-4B3F-A92E-ACC5B1396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4022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关于工程量管理的几点措施建议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工程量结算与支付管理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工程量数据统计与分析应用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提高工程量管理效率的措施建议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工程量管理是对工程项目实施过程中涉及的工程量进行计划、组织、指挥、协调和控制等一系列活动的总称。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工程量管理是项目管理的重要组成部分，对于确保项目质量、进度和成本等方面具有至关重要的作用。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根据项目需求和资源状况，合理规划和配置人力、物力、财力等资源，实现资源的高效利用。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通过对工程量的有效管理，控制项目成本在预算范围内，提高项目的经济效益。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确保工程量的准确性和完整性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通过有效的工程量管理措施，确保项目实施过程中工程量的计量、核算和确认等工作的准确性和完整性。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工程量管理应涵盖项目全过程，包括项目决策、设计、施工、竣工验收等各个阶段。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工程量计量和核算应准确可靠，确保数据的真实性和有效性。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工程量管理应做到及时响应、及时处理，确保项目进度不受影响。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在工程量管理过程中，应注重成本控制和资源节约，提高项目的经济效益。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依据国家或行业规定的工程量计算规则，确保工程量计算的准确性和一致性。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设计图纸及资料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以批准的设计图纸、设计说明、设备材料表等资料为基础，进行工程量的详细计算。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合同约定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遵守合同中关于工程量计算、价款支付等条款，确保清单编制符合合同要求。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分部分项工程量表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按照工程部位、专业等划分，详细列出各项工程的名称、计量单位、工程数量等。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其他项目清单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包括预留金、材料购置费、总承包服务费等，根据工程实际情况列明相关费用。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采用统一的工程量清单格式，确保清单内容的规范性和易读性。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措施项目清单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列出为完成工程项目施工，发生于该工程施工前和施工过程中技术、生活、安全等方面的非工程实体项目。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清单内容组成与格式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建立多级审查机制，包括编制人自审、项目经理初审、造价工程师复审等环节，确保清单的准确性。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关注清单中的漏项、错项、重复项等问题，及时进行调整和修正；核对各项费用的计取是否合理，防止费用重复或漏计；检查清单格式是否符合规范要求，提高清单质量。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审查流程及注意事项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工程量变更管理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设计变更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由于设计错误、遗漏或优化等原因引起的工程量变更。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施工现场条件与设计不符，如地质条件、气候条件等引起的工程量变更。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业主对工程项目提出新的要求或修改原有要求引起的工程量变更。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如政策调整、法律法规变化等不可预见因素引起的工程量变更。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变更原因及分类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监理单位对施工单位提交的变更申请进行审核，评估变更的合理性、必要性和可行性。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签订补充协议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对于重大工程量变更，业主和施工单位应签订补充协议，明确双方的权利和义务。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业主审批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业主根据监理单位的审核意见，对变更申请进行审批，决定是否同意实施变更。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施工单位在发现工程量变更后，应及时向监理单位或业主提交变更申请，说明变更原因、内容及影响。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施工单位在获得变更批准后，应制定详细的实施方案，包括施工计划、资源配置、安全措施等。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施工单位应加强现场管理，确保变更实施过程中的质量和安全。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监理单位和业主应对变更实施过程进行跟踪监控，确保变更按照批准的方案实施。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做好记录与报告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施工单位应做好变更实施过程中的记录和报告工作，及时向监理单位和业主汇报进展情况。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变更实施与跟踪监控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https://d.book118.com/847144022034006040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2024-09-12T12:12:02.026</cp:lastPrinted>
  <dcterms:created xsi:type="dcterms:W3CDTF">2024-09-12T04:12:02Z</dcterms:created>
  <dcterms:modified xsi:type="dcterms:W3CDTF">2024-09-12T04:12:04Z</dcterms:modified>
</cp:coreProperties>
</file>