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6075C-BA73-49FE-94AA-D88F31CF3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403B3-85D5-4637-B16C-9000F2D68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08404-F468-4491-BB05-D4D90B8C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64E06-A628-40E0-89D3-3234B1929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E42B6-1895-4AF7-BE38-12E1E83FC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0F2E23-6CC2-4EF4-A130-5AB32C0B9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03CAB-232F-46D8-B8CC-A74CCE5DA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788A7-3AB3-4C31-A8A2-65C376837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1C653-D788-42DE-879F-5E23666F6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10ECB-6535-4413-9346-990747F6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53B0E-1663-42C7-AE82-C43F3DA2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4512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外转子风机行业发展趋势及前景展望分析报告\n## 1.外转子风机行业概述及发展历程\n### 1.1外转子风机的基本概念与原理\n### 1.2外转子风机的发展历程及关键技术突破\n### 1.3外转子风机的应用场景及市场需求分析\n## 2.2024年外转子风机行业宏观环境分析\n### 2.1全球政治经济环境对外转子风机行业的影响\n### 2.2国内外政策法规对外转子风机行业的影响\n### 2.3技术进步与创新驱动外转子风机行业的发展\n## 3.2024年外转子风机行业竞争格局分析\n### 3.1全球外转子风机市场规模及主要参与者\n### 3.2国内外转子风机市场竞争格局及主要企业分析\n### 3.3外转子风机行业竞争趋势及未来发展趋势\n## 4.2024年外转子风机行业发展趋势分析\n### 4.1高效节能与环保发展趋势\n### 4.2智能化与自动化生产发展趋势\n### 4.3产品创新与产业链整合发展趋势\n## 5.2024年外转子风机行业前景展望\n### 5.1外转子风机行业市场规模预测\n### 5.2外转子风机行业利润水平预测\n### 5.3外转子风机行业未来发展趋势及投资机会分析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100"/>
              <a:t>2024年外转子风机行业发展趋势及前景展望分析报告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外转子风机行业概述及发展历程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外转子风机是一种高效节能的通风设备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采用外转子电机作为动力源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风机转子与电机转子同轴连接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具有结构紧凑、安装维护方便等优点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工作原理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电机通电后产生磁场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磁场驱动风轮旋转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风轮旋转产生风压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风压输送空气实现通风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应用领域广泛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广泛应用于工业、商业、民用建筑等领域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适用于各种通风系统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外转子风机的基本概念与原理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外转子风机的发展历程及关键技术突破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20世纪初期开始出现外转子风机原型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20世纪中期开始应用于各种通风系统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21世纪初实现规模化生产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关键技术突破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电机设计的创新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风机结构的优化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控制系统的发展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材料科学的进步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应用场景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工业生产过程中的通风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商业场所的通风与空调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民用建筑中的通风与空调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轨道交通、隧道等基础设施的通风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市场需求分析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市场规模逐年增长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高效节能产品的需求增大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智能化与自动化生产的需求提高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产品创新与产业链整合的需求迫切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外转子风机的应用场景及市场需求分析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024年外转子风机行业宏观环境分析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全球政治经济环境对外转子风机行业的影响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全球政治经济环境稳定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有利于外转子风机行业的发展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国际贸易合作加强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市场需求持续增长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政治不确定性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贸易摩擦、地缘政治风险等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对外转子风机行业造成一定影响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企业需加强风险应对能力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国家节能减排政策的实施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促进外转子风机行业的发展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政府加大对新能源、环保产业的支持力度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法规限制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环保法规的加强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对外转子风机行业的技术要求提高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企业需加强环保意识，提高产品质量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国内外政策法规对外转子风机行业的影响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技术进步与创新驱动外转子风机行业的发展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技术进步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电机设计的创新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风机结构的优化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控制系统的发展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材料科学的进步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创新驱动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企业加大研发投入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产品创新与产业链整合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智能化与自动化生产的推广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提高外转子风机的性能与竞争力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024年外转子风机行业竞争格局分析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全球外转子风机市场规模逐年增长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增长速度分析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市场潜力巨大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主要参与者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国际知名企业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国内龙头企业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新兴企业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全球外转子风机市场规模及主要参与者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https://d.book118.com/847145124012006044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2024年外转子风机行业发展趋势及前景展望分析报告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2024-09-18T04:08:12.731</cp:lastPrinted>
  <dcterms:created xsi:type="dcterms:W3CDTF">2024-09-17T20:08:12Z</dcterms:created>
  <dcterms:modified xsi:type="dcterms:W3CDTF">2024-09-17T20:08:14Z</dcterms:modified>
</cp:coreProperties>
</file>