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DF196-2B08-452E-8F23-CBF68B9D0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71E85-342A-4F34-B5A0-4ACE9222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B1850-B975-4CD9-A50E-54F22AA0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8A528-8E48-4B57-BE16-F79A55F8D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AA1BCF-15B5-460D-91AB-E395B2EC6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17DC4-61D7-4413-9F59-2576D1C89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CF308-8331-4456-9CC5-36E1341B8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43CE5-1E12-4CB0-812E-C8C36894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3438E-D414-46F7-803F-0B366AD9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69BE9-B6B8-4939-8D3D-9509EBDC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0D184-6847-40D7-9CFC-3212E22C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4512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护理核心能力的培养方法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护理核心能力培养的挑战与对策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35" b="172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随着医疗技术的进步和患者需求的多样化，护理行业正面临着更高的要求和挑战。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目前护理人员的能力参差不齐，亟需提高整体水平以满足日益增长的需求。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护理人员能力现状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培养护理核心能力有助于提高护理服务的质量和效率，为患者提供更优质的护理。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具备核心能力的护理人员在职业发展中更具竞争力，能够更好地适应行业变革。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加强护理核心能力培养有助于推动护理学科的进步和发展，提升护理专业的地位。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护理核心能力的定义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它反映了护士在专业领域的综合素质，是衡量护理服务质量的重要标准。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护理核心能力是指护士在临床实践中所必须具备的专业技能、知识、态度和价值观的综合能力。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88" r="167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15" r="191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护理核心能力的构成要素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包括病情观察、护理操作、健康教育等方面的技能。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有效地与患者及其家属进行沟通，了解需求，提供心理支持。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与医生、其他护士、医技人员等合作，共同完成诊疗任务。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包括时间管理、情绪调节、自我学习等方面的能力。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临床护理能力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具备扎实的护理核心能力，能够提高护士的工作效率和服务质量，提升患者的满意度。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护理核心能力是保障患者诊疗安全的重要基础，能够降低医疗差错和不良事件的发生率。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护理核心能力的提升有助于推动护理专业的进步和发展，提高护士的职业地位和待遇。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促进护理专业发展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随着医疗改革的深入推进，对护士的护理核心能力提出了更高的要求，具备护理核心能力是护士适应改革需求的必备条件。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护理核心能力的重要性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护理核心能力的培养方法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通过课堂授课、在线课程、学术会议等方式，掌握护理专业知识和理论。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通过临床实习、实践操作训练等方式，将理论知识应用于实际工作中，提高护理技能。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组织定期的护理培训活动，包括技能培训、新知识讲座等，提高护理人员的专业水平。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定期对护理人员进行考核评估，检查其专业知识和技能的掌握情况，及时发现和纠正不足。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50" r="13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培养护理人员的团队协作精神，加强不同部门、不同岗位之间的沟通与配合。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提高护理人员的沟通技巧，包括有效倾听、表达清晰、尊重他人等，以更好地与患者及其家属进行交流。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团队协作与沟通能力的培养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https://d.book118.com/847145125012006051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2024-09-23T21:32:32.251</cp:lastPrinted>
  <dcterms:created xsi:type="dcterms:W3CDTF">2024-09-23T13:32:32Z</dcterms:created>
  <dcterms:modified xsi:type="dcterms:W3CDTF">2024-09-23T13:32:34Z</dcterms:modified>
</cp:coreProperties>
</file>