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67EE9-7A03-4DC0-A5AD-7352DE72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E09B1-3341-4065-AB37-8B10C30D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0E5E6-0331-4ED5-8006-A13FD8F2E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BA1C6-7B93-474C-A575-0BEA9F8ED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56D70-838F-4B3F-AD6E-E301A952A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108BC-F1FE-420C-BFE5-2331032D6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0301B-C7FD-4C3B-87D9-2D23BC8E2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386C9-B343-4534-846A-099558FBA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E769B-B386-49D9-8D13-21749E8DA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84B5F-811B-4876-A1B1-A8819F790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FABB6-0B7C-4D5D-9569-284844010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451652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新能源电动汽车的车联网与云技术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新能源电动汽车概述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车联网技术在新能源电动汽车中的应用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云技术在新能源电动汽车中的应用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新能源电动汽车的车联网与云技术的融合发展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新能源电动汽车的车联网与云技术的未来展望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新能源电动汽车概述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纯电动汽车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完全依靠电力驱动，通过充电设备补充电能。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插电式混合动力汽车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与混合动力汽车类似，但电动机功率更大，纯电行驶里程更长。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混合动力汽车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同时搭载燃油和电动机，根据行驶状况切换动力来源。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新能源电动汽车的定义与分类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新能源电动汽车的发展历程与趋势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20世纪90年代，电动汽车技术开始起步。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21世纪初，随着环保意识的提高和技术的进步，电动汽车逐渐受到重视。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随着电池技术的进步和充电设施的完善，电动汽车将更加普及，智能化、网联化成为发展趋势。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近年来，随着政府政策的支持和市场需求的增长，电动汽车市场逐渐成熟。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提高电池的能量密度、寿命和安全性是关键。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快速充电、无线充电等技术的发展对于提高用户体验至关重要。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电驱动技术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高效、可靠的电动机和变速器是关键。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新能源电动汽车的关键技术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车联网技术在新能源电动汽车中的应用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车联网技术的定义与原理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车联网技术主要依赖于无线通信技术，如4G/5G、Wi-Fi等，将车辆与云端服务器进行数据交换，实现各种智能化服务。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车联网技术是指通过无线通信技术将车辆与互联网连接起来，实现车辆信息共享、远程控制、智能导航等功能。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智能导航与充电服务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通过车联网技术，新能源电动汽车可获取实时路况、充电站信息等，便于规划最佳路线和充电方案。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远程控制与自动驾驶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车主可以通过手机APP远程控制车辆，如开启空调、锁车等，部分高端新能源电动汽车还具备自动驾驶功能。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车载娱乐与社交互动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车联网技术可实现车载音乐、视频、游戏等娱乐功能，同时车主还可以与其他车主进行社交互动。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车联网技术在新能源电动汽车中的应用场景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提升充电便利性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通过车联网技术，新能源电动汽车可以智能寻找充电桩，提高充电便利性和效率。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面临网络安全风险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车联网技术使得新能源电动汽车与外界连接，容易受到黑客攻击和网络威胁，需要加强网络安全防护措施。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提高行车安全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车联网技术可以实时监测车辆状态，提前预警潜在故障，降低交通事故发生率。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车联网技术对新能源电动汽车的影响与挑战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云技术在新能源电动汽车中的应用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https://d.book118.com/847145165201006042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2024-09-16T13:30:11.670</cp:lastPrinted>
  <dcterms:created xsi:type="dcterms:W3CDTF">2024-09-16T05:30:11Z</dcterms:created>
  <dcterms:modified xsi:type="dcterms:W3CDTF">2024-09-16T05:30:13Z</dcterms:modified>
</cp:coreProperties>
</file>