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02A3C-A12E-4866-9A4D-DD1562FE1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36893-9A8B-4866-890A-B9F1877F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A6AB7-E541-4E2F-8A6C-ED7826C1D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AC8AA1-18BD-46F2-B00A-1FF7F6590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CED81-6DD5-472D-B296-30B9A7213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C2F36D-5C99-4CCD-9063-FBF93CA2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F10562-0EF4-401F-8250-2015D8A9C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4AAA4-A80E-4397-8F79-FAD686B1D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1D1CF-13FF-45D0-BB82-1DBEDCAED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B431F-A29E-4798-9A90-B7FC3718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689D5-DBE2-4E76-B494-8BB9E95A4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4612313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非酒精性脂肪肝的病情监测与并发症预防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非酒精性脂肪肝的康复与预后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非酒精性脂肪肝（Non-alcoholic Fatty Liver Disease，简称NAFLD）是一种与饮酒无关的脂肪在肝脏过度积累的疾病。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分为单纯性脂肪肝、非酒精性脂肪性肝炎（NASH）、脂肪性肝纤维化和肝硬化。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04" r="212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919" r="119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肥胖、糖尿病、高血脂、胰岛素抵抗等是主要原因。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胰岛素抵抗、氧化应激、脂质过氧化等导致脂肪在肝脏积累，引发炎症和纤维化。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多数患者无症状，少数患者可能出现右上腹不适、乏力、食欲减退等症状。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主要依据超声、CT等影像学检查和病理学检查，同时需排除其他肝病。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95" r="1569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82" r="1938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408" r="34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评估患者的年龄是否处于非酒精性脂肪肝的高发期。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评估患者的性别是否是非酒精性脂肪肝的高危因素。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评估患者的体重是否超标，是否需要减肥。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了解患者家族中是否有非酒精性脂肪肝或相关疾病史。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家族史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评估患者的肝功能指标是否正常，如谷丙转氨酶（ALT）、谷草转氨酶（AST）等。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肝脏影像学检查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评估患者的血脂水平是否偏高，如胆固醇、甘油三酯等。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通过B超、CT等检查，了解肝脏形态、大小及脂肪沉积情况。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对非酒精性脂肪肝的认识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了解患者对非酒精性脂肪肝的认知程度，包括病因、症状、治疗和预防等方面的知识。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自我管理知识和技能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评估患者是否有足够的自我管理知识和技能，如饮食控制、运动锻炼、定期复查等方面的知识和技能。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02" r="117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非酒精性脂肪肝的日常护理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合理饮食是预防和控制非酒精性脂肪肝的关键。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保持每日热量摄入与消耗平衡，避免能量过剩导致脂肪堆积。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多食用蔬菜、水果、全谷类食物，提供饱腹感并促进肠道蠕动。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控制饱和脂肪和反式脂肪…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减少高脂肪、高胆固醇食物的摄入，如动物内脏、肥肉等。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增加不饱和脂肪摄入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适当增加富含不饱和脂肪的食物，如鱼类、坚果等。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https://d.book118.com/847146123132006025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2024-08-30T10:47:09.871</cp:lastPrinted>
  <dcterms:created xsi:type="dcterms:W3CDTF">2024-08-30T02:47:09Z</dcterms:created>
  <dcterms:modified xsi:type="dcterms:W3CDTF">2024-08-30T02:47:11Z</dcterms:modified>
</cp:coreProperties>
</file>