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27D36-8306-4D6F-B211-34850E493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334B1-520D-440B-85E0-77031B8E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A7CC1-34CA-4ABC-9FD3-CFCEF5F6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7C4AA-6306-47B8-A061-FE1E349E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70BAC-5803-4BA8-A842-9EF263C6D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CE553-7AEB-4742-83E7-47B2CD852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926F88-B84F-4A86-A4A3-A2B8E30FA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5D485-1E8C-43F2-B9EE-4386A55FA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6072E-AC15-4C7A-8BC8-8DAAB9233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D8C13-0F3E-449A-9CB3-5524CB359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51FFB-D27A-430D-86D5-962C700F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0003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术中监测数据的分析与临床决策指导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术中监测数据类型及获取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临床决策指导原则与实践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678" b="3167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提高手术安全性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通过分析术中监测数据，可以及时发现患者生理指标的异常变化，从而采取相应的干预措施，确保手术过程的安全。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优化手术效果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根据术中监测数据的分析结果，可以调整手术方案或操作方式，以提高手术效果和质量。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促进临床决策的科学性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将术中监测数据与临床决策相结合，可以为医生提供更加全面、客观的信息，有助于制定更加科学、合理的治疗方案。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实时评估患者状态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术中监测数据能够实时反映患者的生理状态，如心率、血压、呼吸等指标，有助于医生及时发现并处理潜在的风险。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指导手术操作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通过分析术中监测数据，医生可以了解手术操作对患者生理指标的影响，从而调整手术策略，减少并发症的发生。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预测手术结果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结合患者的病史、术前检查等信息，术中监测数据可以为医生提供关于手术结果的预测，有助于制定个性化的术后治疗方案。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术中监测数据的重要性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术中监测数据类型及获取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心电图（ECG）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实时监测心率、心律及ST段变化，评估心血管功能。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监测呼吸频率、潮气量、血氧饱和度等，评估呼吸系统状态。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血压（BP）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通过动脉内导管或无创血压计监测，反映心血管系统状态。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维持正常体温对手术患者至关重要，需实时监测并采取保暖措施。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生理参数监测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麻醉深度监测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脑电双频指数（BIS）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通过脑电图信号分析，量化评估麻醉深度，指导麻醉药物使用。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听觉诱发电位（AEP）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监测听觉系统对声音刺激的反应，反映麻醉深度。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肌松监测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评估肌肉松弛程度，指导肌松药物使用。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出血量监测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实时监测手术过程中的出血量，指导输血和止血措施。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手术野观察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通过显微镜或内窥镜观察手术野，评估手术进程和效果。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输液量监测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记录手术过程中的输液量，维持患者水电解质平衡。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手术操作相关监测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对采集的数据进行预处理、特征提取和统计分析，提取有用信息。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将处理后的数据以图表、图像等形式展示，便于临床医生快速理解患者状态。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使用专业医疗设备采集术中监测数据，确保数据准确性和实时性。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数据存储与共享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建立数据库系统，实现术中监测数据的长期存储和共享，支持多中心协作和远程医疗。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数据获取与处理技术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对术中监测数据进行整理、描述，以图表或数值形式展示数据的分布、集中趋势和离散程度。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0" r="167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通过样本数据推断总体特征，如假设检验、方差分析等，为临床决策提供统计学依据。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处理多个变量之间的关系，如回归分析、因子分析等，揭示监测指标间的相互影响。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利用监测数据训练分类模型，识别不同手术阶段或患者状态，如支持向量机、决策树等。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将相似的监测数据归为一类，发现潜在的患者群体或手术模式，如K-means、层次聚类等。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833" b="1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基于历史监测数据预测未来趋势或结果，如神经网络、时间序列分析等，为临床干预提供预见性指导。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https://d.book118.com/847150003126006042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2024-09-16T02:17:59.758</cp:lastPrinted>
  <dcterms:created xsi:type="dcterms:W3CDTF">2024-09-15T18:17:59Z</dcterms:created>
  <dcterms:modified xsi:type="dcterms:W3CDTF">2024-09-15T18:18:01Z</dcterms:modified>
</cp:coreProperties>
</file>