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D9608-05DD-46DE-8975-AC70B5B1B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CEA91-78D6-45CB-9A1D-5BACEDC7C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AE4C0-01C3-499B-9BF9-FA6C9C5D3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284C8-6AE5-4F4C-A3BE-3A36C5F00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3DD7A2-BC57-461C-9D28-09F8E18AD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7FCFCB-89B7-4462-A232-E63476C85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F41882-0CF7-4030-8459-7C3A54C0D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63765-7D77-4FED-A0AD-5DBBBD70C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F0CDE-91E4-4492-A07E-82664129F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3E75A-0E25-4570-AE45-0747B480A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1F2C0-7AD5-4088-8A6A-3644C7965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50131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提高旅游景区服务效率的优化途径揭秘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旅游景区服务效率现状及问题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优化途径一：提升景区信息化水平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优化途径二：改进景区管理模式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优化途径三：提高景区员工素质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优化途径四：加强景区与游客互动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优化途径五：推进景区智慧化建设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旅游景区服务效率现状及问题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当前服务效率水平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服务设施不足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部分景区服务设施陈旧、不完善，无法满足游客日益增长的多样化需求。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整体服务效率偏低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目前，我国大部分旅游景区的服务效率普遍偏低，游客在景区内等待时间过长，体验不佳。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服务流程繁琐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游客在景区内需经历多个服务环节，如购票、验票、咨询等，流程繁琐，耗费时间和精力。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游客流量管理不善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服务人员素质参差不齐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信息化建设滞后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在旅游高峰期，部分景区游客流量过大，超出景区承载能力，导致服务效率严重下降。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部分服务人员缺乏专业知识和服务意识，导致服务质量不稳定，影响游客体验。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许多景区在信息化建设方面投入不足，无法实现线上线下服务的有效融合，降低了服务效率。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景区管理水平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景区的管理水平直接影响服务效率。优秀的景区管理能够优化资源配置，提高服务效率。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对服务人员进行专业培训，提高其服务意识和技能水平，是提高服务效率的关键。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游客行为因素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游客的行为习惯和需求差异也会对服务效率产生影响。了解游客需求，提供个性化服务，有助于提高服务效率。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优化途径一：提升景区信息化水平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通过云计算平台，实现景区数据资源的集中存储和处理，提高数据处理效率。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运用大数据技术，对游客行为、景区运营等数据进行分析，为景区管理提供决策支持。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通过物联网设备，实时监测景区环境、设施状态等，提高景区管理效率。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引入先进的信息技术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无线网络覆盖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在景区范围内实现无线网络全覆盖，方便游客随时随地上网。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智能导览系统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建立智能导览系统，提供语音导览、电子地图等功能，方便游客自助游览。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信息发布系统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建立信息发布系统，及时发布景区动态、活动信息等，提高游客满意度。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完善景区信息化基础设施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手机APP应用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开发景区手机APP，提供门票预订、导览服务、语音讲解等功能，提高游客游览体验。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虚拟旅游技术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运用虚拟旅游技术，让游客在游览前就能预览景区全貌，提高游客期待值。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多语种信息服务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提供多语种信息服务，满足不同国籍游客的需求，提高游客满意度。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提高游客信息化体验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优化途径二：改进景区管理模式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通过数据分析、市场调研等手段，深入了解游客行为和偏好，提供个性化、差异化的服务。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建立反馈机制，定期评估景区服务质量和效率，针对问题制定改进措施，不断优化服务流程。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顾客导向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将游客需求和满意度作为管理工作的核心，积极倾听游客声音，及时响应游客需求。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引入现代化管理理念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加强景区内各部门间的沟通与协作，形成合力，共同提升游客体验。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减少管理层级，提高决策效率，让一线员工有更多自主权，能够快速响应游客需求。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专业化分工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根据景区运营需要，设立专业的服务团队，如导游服务、游客咨询、安全保障等，提高服务专业性。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优化景区管理机构设置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建立定期的内部会议制度，让各部门及时了解景区运营情况，共同解决问题，分享经验。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通过内部信息平台，及时发布重要信息和工作动态，促进信息在各部门间的流通和共享。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定期开展员工培训和技能提升课程，提高员工服务意识和能力，增强团队凝聚力。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加强景区内部管理沟通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优化途径三：提高景区员工素质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https://d.book118.com/847150131003006040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2024-09-12T04:23:01.631</cp:lastPrinted>
  <dcterms:created xsi:type="dcterms:W3CDTF">2024-09-11T20:23:01Z</dcterms:created>
  <dcterms:modified xsi:type="dcterms:W3CDTF">2024-09-11T20:23:03Z</dcterms:modified>
</cp:coreProperties>
</file>