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49ADA-833B-4EF4-A5CA-F0E8C472C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397F4-97C9-45A6-A02A-D3F5A2C83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60E3F2-0CCD-47D9-B4C0-6CA1F1313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0E62BC-D6E4-4536-B413-80DEDCF8D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06D516-D138-42F9-BE50-9080D2B0A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3F3C1A-A726-45FB-84B7-2E7B14068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6F26E7-B9DB-4E23-BC11-F51533942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705BF1-C784-4409-9DA6-BA41A11C6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4601E8-638D-4AF9-AA33-8C90217DD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ABFA1-90C7-42A9-88E6-B77B6C72A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847CD-CD3E-4036-8A33-A4CAE7DDD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16.jpeg" /><Relationship Id="rId4" Type="http://schemas.openxmlformats.org/officeDocument/2006/relationships/image" Target="../media/image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5105002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企业成本管理核算方法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企业成本管理概述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成本核算方法介绍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成本核算方法在企业的应用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成本核算方法的比较与选择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企业成本管理核算方法的挑战与对策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随着市场竞争的加剧，企业需要更加精细地管理成本以保持竞争优势。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应对市场竞争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提高经济效益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辅助决策制定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通过成本管理核算，企业可以更加有效地利用资源，提高经济效益。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成本管理核算为企业提供了重要的成本信息，有助于企业做出更明智的决策。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460" r="1946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通过科学的核算方法，企业可以准确地反映产品或服务的成本，为定价和盈利分析提供依据。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准确反映成本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核算方法不仅有助于发现成本过高的环节，还能帮助企业实施成本控制措施，降低成本。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成本控制与降低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成本管理核算为企业提供了绩效评估的依据，可以对各部门和员工的绩效进行合理评价，并实施相应的激励措施。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绩效评估与激励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通过成本管理核算，企业可以获得关于产品、客户、市场等方面的详细信息，为经营决策提供有力支持。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辅助经营决策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核算方法的重要性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企业成本管理概述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成本是企业在生产经营过程中所消耗的各种资源的经济价值，包括直接材料、直接人工和制造费用等。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根据成本性态可分为固定成本、变动成本和混合成本；根据成本对象可分为产品成本、项目成本和期间成本等。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成本管理应贯穿企业生产经营的全过程，涉及所有部门和员工。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成本管理应以节约资源、降低消耗为目标，提高经济效益。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节约性原则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成本管理应明确各部门的责任和权利，建立相应的奖惩机制。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责权利相结合原则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成本管理的基本原则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134" b="1213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成本管理的发展趋势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将成本管理纳入企业战略规划，关注企业长期竞争优势和盈利能力。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以作业为核算对象，通过作业分析和作业改进来降低成本。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以市场为导向，通过设定目标成本并努力实现，以满足客户需求和赢得市场份额。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借鉴精益生产理念，通过消除浪费、持续改进来降低成本并提高生产效率。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战略成本管理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作业成本管理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目标成本管理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精益成本管理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成本核算方法介绍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595" b="85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以产品品种作为成本计算对象，归集和分配生产费用，计算产品成本。适用于大量大批单步骤生产的企业。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以产品生产步骤和产品品种为成本计算对象，归集和分配生产费用。适用于大量大批多步骤生产的企业。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传统成本核算方法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分步法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品种法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作业消耗资源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产品消耗作业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作业成本法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332" r="1733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885" r="1488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将资源耗费归集到作业中心，形成作业成本库。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将作业成本库中的费用分配到产品，计算产品成本。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提供更准确的成本信息，有利于企业定价和决策。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实施难度较大，需要较高的信息化水平。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以市场竞争价格和目标利润为基础，倒推出产品的目标成本。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市场导向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从产品设计、生产到销售等各个环节，全体员工共同参与成本控制。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通过不断降低成本和提高效率，实现目标成本的达成。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目标成本法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计算差异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将实际成本与标准成本进行比较，计算差异并分析原因。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制定产品生产的各项标准，如材料消耗标准、人工工时标准等。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通过差异分析，找出成本控制的关键点，采取措施降低成本。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标准成本法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https://d.book118.com/847151050022006032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2024-09-04T18:35:33.005</cp:lastPrinted>
  <dcterms:created xsi:type="dcterms:W3CDTF">2024-09-04T10:35:33Z</dcterms:created>
  <dcterms:modified xsi:type="dcterms:W3CDTF">2024-09-04T10:35:35Z</dcterms:modified>
</cp:coreProperties>
</file>