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90687-5932-4DB7-96F3-7AEF5CD26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F2607-C51F-4DDA-93A5-D9BB53CF2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37904-B790-45F2-8DFA-2C3E32E5F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FCC381-A451-40C1-B373-C0D8F97E3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C4D492-4627-4179-A846-31B25615E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813C5C-3294-48B7-A0B2-7958DFEE7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C80F1A-F40B-40C3-A385-56B91A8A7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64333-B967-46ED-BBA1-87CD271DB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0B31D-8020-4576-8A9B-7F897A860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7D3B1-8A4D-4035-9340-FC0BD0B7D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87063-7E9C-4B6B-B8E3-85D1A746A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51062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家居行业2024年公司转型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转型战略规划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组织架构与人才队伍建设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供应链协同及资源整合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数字化转型与智能化升级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转型背景与原因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新技术如大数据、人工智能、物联网等的快速发展为家居行业转型提供了可能。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家居行业市场饱和度高，竞争激烈，传统经营模式难以维持增长。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消费者对家居产品的个性化、智能化、环保等需求日益增长。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转型目标与期望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通过转型提升品牌形象和知名度，增强消费者对品牌的认同感和忠诚度。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利用新技术手段优化生产、销售、服务等环节，提高运营效率和管理水平。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通过转型开辟新的市场领域，拓展市场份额，提高公司盈利能力。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家居行业现状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消费者对家居产品的需求日益多样化，注重品质、设计感和个性化。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家居行业市场规模庞大，涉及家具、家居饰品、家居装修等多个领域，市场潜力巨大。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家居行业竞争激烈，品牌众多，市场集中度逐渐提高。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环保理念普及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定制化需求增加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消费者对家居产品的个性化需求增加，定制化产品市场潜力巨大。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市场竞争激烈，同质化现象严重，创新能力不足，以及原材料价格波动等因素对家居行业发展带来挑战。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随着科技的进步，家居行业正朝着智能化方向发展，智能家居产品受到越来越多消费者的青睐。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环保理念逐渐深入人心，消费者对家居产品的环保性能要求越来越高。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92710" y="3026143"/>
            <a:ext cx="3651457" cy="0"/>
            <a:chOff x="1492710" y="3026143"/>
            <a:chExt cx="3651457" cy="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1492710" y="3026143"/>
              <a:ext cx="3651457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grpSp>
        <p:nvGrpSpPr>
          <p:cNvPr id="7" name="Group 7"/>
          <p:cNvGrpSpPr/>
          <p:nvPr/>
        </p:nvGrpSpPr>
        <p:grpSpPr>
          <a:xfrm>
            <a:off x="7616666" y="4097724"/>
            <a:ext cx="3172339" cy="0"/>
            <a:chOff x="7616666" y="4097724"/>
            <a:chExt cx="3172339" cy="0"/>
          </a:xfrm>
        </p:grpSpPr>
        <p:cxnSp>
          <p:nvCxnSpPr>
            <p:cNvPr id="8" name="Connector 8"/>
            <p:cNvCxnSpPr/>
            <p:nvPr/>
          </p:nvCxnSpPr>
          <p:spPr>
            <a:xfrm flipH="1">
              <a:off x="7616666" y="4097724"/>
              <a:ext cx="3172339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cxnSp>
        <p:nvCxnSpPr>
          <p:cNvPr id="9" name="Connector 9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1" name="Group 11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2" name="AutoShape 12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</a:t>
              </a:r>
              <a:endParaRPr lang="en-US" sz="1100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消费者对家居产品的个性化需求增加，他们希望通过家居产品展示自己的独特品味和生活态度。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5" name="AutoShape 15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年轻化</a:t>
              </a:r>
              <a:endParaRPr lang="en-US" sz="1100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家居行业消费者群体逐渐年轻化，他们注重品质和设计感，追求时尚和潮流。</a:t>
              </a:r>
              <a:endParaRPr lang="en-US" sz="1100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8" name="AutoShape 18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便捷化</a:t>
              </a:r>
              <a:endParaRPr lang="en-US" sz="1100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消费者越来越注重家居产品的便捷性，如易安装、易清洁等，以方便他们的日常生活。</a:t>
              </a:r>
              <a:endParaRPr lang="en-US" sz="1100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21" name="AutoShape 21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环保化</a:t>
              </a:r>
              <a:endParaRPr lang="en-US" sz="1100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消费者对家居产品的环保性能要求越来越高，他们愿意为环保产品支付更高的价格。</a:t>
              </a:r>
              <a:endParaRPr lang="en-US" sz="1100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4" name="Freeform 24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7" name="Freeform 27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30" name="Freeform 30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营收与利润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公司近年来营收稳步增长，但利润率有所下滑，主要受市场竞争和成本上升影响。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公司在家居行业市场占有率较高，但面临新兴品牌和线上销售的冲击。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公司目前以线下门店销售为主，线上销售占比逐步提升，但仍有较大提升空间。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公司经营情况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公司涵盖家具、家居饰品、家纺用品等多条产品线，但各产品线间的协同效应有待加强。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公司品牌定位中高端市场，注重品质和设计感，但在年轻消费者中的认知度有待提高。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公司品牌形象较为稳健，但在创新性和时尚感方面略显不足。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产品线与品牌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公司拥有较强的设计和研发能力，能够推出具有市场竞争力的新品。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设计与研发能力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公司具备完善的生产和供应链管理体系，能够保证产品质量和交货期。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生产与供应链管理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公司营销手段相对单一，客户服务体系有待完善，需加强线上营销和客户服务能力。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营销与服务能力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转型战略规划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针对不同消费群体进行市场细分，明确目标市场和目标客户群体，实现精准定位。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积极开拓新市场，扩大市场份额，提高公司在行业内的地位。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品牌重塑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通过品牌升级、形象重塑等手段，提升品牌影响力和竞争力，吸引更多目标客户。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市场定位调整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研发新产品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加大研发投入，开发符合市场趋势和消费者需求的新产品，提高产品竞争力。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强化产品品质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严格把控产品质量，提高产品的耐用性和安全性，赢得消费者信任。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优化产品设计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注重产品设计的细节和人性化，提升产品的实用性和美观性。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加强与经销商合作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深化与经销商的合作关系，提供全方位的支持和服务，共同推动销售业绩的提升。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多元化营销渠道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拓展线上和线下营销渠道，如电商平台、社交媒体、实体店等，提高品牌曝光度和销售额。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运用大数据分析、精准营销等手段，制定个性化的营销策略，提高营销效果。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营销渠道优化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https://d.book118.com/847151062022006032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2024-09-04T18:35:34.695</cp:lastPrinted>
  <dcterms:created xsi:type="dcterms:W3CDTF">2024-09-04T10:35:34Z</dcterms:created>
  <dcterms:modified xsi:type="dcterms:W3CDTF">2024-09-04T10:35:36Z</dcterms:modified>
</cp:coreProperties>
</file>