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FEF7-96AE-4795-9D5C-E704DD25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324B0-1C9D-4A24-9E1A-77AFD9A08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6BAA4-FBF2-4CB6-8C80-4000DA1C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99D14-8D49-40F6-83C8-36C7B2C49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E0278-9A61-4ADD-907B-1B061F1A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AFAF1-2ECD-4B31-8780-21FB6CE8B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49A71-297F-49B5-89C6-463B0FEB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4C3DF-12E1-467A-AA0B-C06D5B43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5D322-18FB-4893-8BE9-6B9F0C06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C0546-D0B8-4CF5-93B7-BEFA07FE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AE2C-4A4F-4093-82F8-6CEB003F9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2166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依诺肝素的三级查房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依诺肝素的用药指导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依诺肝素的疗效评估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依诺肝素的不良反应及处理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依诺肝素是一种抗凝药物，通过抑制凝血酶的活性而发挥抗凝作用。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它是一种低分子量肝素，具有较高的抗凝活性和较低的出血风险。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依诺肝素主要通过皮下注射给药，吸收迅速，起效快，作用持续时间长。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依诺肝素的简介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用于预防和治疗动脉粥样硬化血栓形成事件，如急性冠脉综合征和心肌梗死。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用于血液透析时预防血栓形成。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402" b="34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用于预防和治疗深静脉血栓形成（DVT）和肺栓塞（PE）。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有出血倾向的患者禁用。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对依诺肝素过敏的患者禁用。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孕妇和哺乳期妇女慎用。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依诺肝素的临床应用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依诺肝素在急性冠脉综合征中主要用于抗凝治疗，预防血栓形成，降低心血管事件风险。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依诺肝素通过抑制凝血酶，发挥抗凝作用，有助于防止血栓形成和血管阻塞。在急性冠脉综合征患者中，使用依诺肝素可以降低心肌梗死、中风等心血管事件的发生率，改善患者预后。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依诺肝素在急性冠脉综合征中的应用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依诺肝素在PCI术中用于抗凝，降低血栓形成风险，保障手术顺利进行。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PCI术（经皮冠状动脉介入治疗）是一种治疗冠心病的方法，通过导管扩张狭窄或阻塞的冠状动脉。在PCI术中，依诺肝素用于抗凝，防止血栓形成，确保手术顺利进行，降低术后并发症风险。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依诺肝素在PCI术中的应用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44" r="2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依诺肝素在普通外科手术中主要用于预防术后血栓形成。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在普通外科手术中，依诺肝素常用于预防术后血栓形成。手术后患者处于高凝状态，容易形成血栓，导致深静脉血栓和肺栓塞等并发症。使用依诺肝素可以降低术后血栓形成的风险，减少并发症的发生。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依诺肝素在普通外科手术中的应用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依诺肝素在妇产科手术中主要用于预防术后静脉血栓形成。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手术后的患者也处于高凝状态，容易形成静脉血栓。使用依诺肝素可以预防术后静脉血栓形成，降低肺栓塞等严重并发症的发生率，保障患者安全康复。同时，依诺肝素在妇产科手术中还可用于人工流产、输卵管通畅性检查等手术操作中的抗凝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依诺肝素在妇产科手术中的应用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依诺肝素的用药指导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https://d.book118.com/847152166055006030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2024-09-01T23:35:53.809</cp:lastPrinted>
  <dcterms:created xsi:type="dcterms:W3CDTF">2024-09-01T15:35:53Z</dcterms:created>
  <dcterms:modified xsi:type="dcterms:W3CDTF">2024-09-01T15:35:55Z</dcterms:modified>
</cp:coreProperties>
</file>