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F7379-79C2-4C7A-9172-3D61C20DB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B1732-0184-412D-B4E4-C5C554AB0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97ED4-FE4F-4BE4-B5AA-1386142D3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C7F4E-428B-4260-AD9C-9370D2944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A5E28F-C365-45AF-9E29-9D402B8D2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8BD50C-E55C-47E3-9829-5CC9E5C4A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E48835-D14E-4202-AA06-FEBB6B50E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16EAE-40EA-4391-BBDC-07632DA93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8001D-FF02-4B82-BA86-6BCE824B3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18556-DB22-4E95-8AF6-FC1384A7C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DB2B0-0DA3-49A9-BFD2-32F051F39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53015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现场管理的金科玉律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现场物料管理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现场信息化管理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现场管理是指对生产、工作现场的各种生产要素进行合理配置和优化组合，通过计划、组织、协调、控制和激励等手段，实现优质、高效、低耗、均衡、安全、文明的生产和工作环境。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现场管理是企业管理的重要组成部分，它直接关系到产品质量、生产效率、成本控制和企业形象等方面。有效的现场管理可以提高生产效率，降低生产成本，提高产品质量，增强企业竞争力。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以最小的投入获得最大的产出，实现生产过程的优化和高效。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效率原则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坚持质量第一，确保产品质量符合标准和客户要求。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保障员工在生产过程中的安全和健康，防止事故和伤害的发生。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合理控制生产成本，提高资源利用效率，降低浪费和损耗。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实现生产过程的优质、高效、低耗、均衡、安全、文明，提高企业的经济效益和社会效益。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制定和执行现场管理制度和规范，组织和协调生产过程中的各种资源和要素，监控和评估生产过程的绩效和成果，持续改进和优化现场管理水平和效果。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合理规划场地，明确各功能区域，确保生产、仓储、办公等区域互不干扰。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833" r="18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环境整治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定期检查和维护现场设施，确保其安全、有效运行。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定期清理现场杂物，保持场地整洁，提高工作效率。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现场环境整治与规划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建立健全安全管理制度，明确安全责任，加强安全教育和培训。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定期进行安全检查，及时发现和消除安全隐患。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遵守环保法规，减少污染排放，合理利用资源，保护生态环境。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现场安全与环境保护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制定清洁管理制度，明确清洁标准和责任人。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清洁制度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定期对现场进行全面清洁，保持环境整洁卫生。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实行垃圾分类，合理处理废弃物，减少对环境的影响。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现场卫生与清洁管理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现场物料管理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582" b="285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338" b="33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物料分类与标识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物料分类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根据物料的性质、用途、规格等因素，将物料进行合理分类，以便于存储和使用。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标识清晰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对每类物料进行明确的标识，包括名称、规格、数量、生产日期等信息，以便于识别和追溯。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定期盘点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定期对现场物料进行盘点，确保账物相符，及时发现并处理物料异常问题。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确保物料存储环境符合相关要求，如温度、湿度、防尘等，避免物料损坏或变质。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制定物料搬运规范，合理安排搬运工具和人员，确保物料在搬运过程中不受损坏。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对易燃、易爆、有毒等危险物料，采取特殊的安全防护措施，确保现场安全。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物料存储与搬运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https://d.book118.com/847153015003006046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2024-09-20T23:09:14.589</cp:lastPrinted>
  <dcterms:created xsi:type="dcterms:W3CDTF">2024-09-20T15:09:14Z</dcterms:created>
  <dcterms:modified xsi:type="dcterms:W3CDTF">2024-09-20T15:09:16Z</dcterms:modified>
</cp:coreProperties>
</file>