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2C8E8-45FC-4454-A8D5-68F2F4B4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92645-69C9-4D0B-8127-C8E4A60CF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752ED-BC61-478C-8B9A-548105FBA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3A35C-BA28-44D3-A885-86E849BE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3ADF63-10AE-4AAF-B75E-838948C5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006B7-801A-4120-9BAE-202F698CA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816D3-742A-44BA-8BAD-84D4F719B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9D09A-29F9-446E-A592-192D29A9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1309-5D7F-4987-AB68-66A00AEAB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44A98-B826-4131-94BA-0A3597682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CAF48-B28F-4E39-90DB-F9BB32FD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3106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智慧医院中的人机交互技术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智慧医院中人机交互技术实践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人机交互技术在智慧医院中的优势与挑战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3" r="309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随着医疗技术的不断进步和人们对健康需求的提高，智慧医疗成为医疗行业发展的重要趋势。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人机交互技术作为智慧医疗的关键组成部分，对于提升医疗服务质量、改善患者就医体验具有重要意义。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智慧医院是指运用物联网、大数据、人工智能等先进技术，对医疗服务、医院管理等方面进行智能化改造和升级的医疗机构。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智慧医院具有信息化、智能化、便捷化等特点，能够实现医疗资源的优化配置和医疗服务的高效运作。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通过自助服务终端，患者可以实现挂号、缴费、查询等一站式服务，提高就医效率。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自助服务终端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利用自然语言处理等技术，智能导诊系统能够为患者提供准确的科室引导和医生推荐，方便患者快速找到合适的医生。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智能导诊系统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借助视频通话、在线问诊等技术，远程医疗平台能够实现医患之间的远程沟通和诊疗，缓解医疗资源紧张问题。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远程医疗平台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虚拟现实技术可以应用于手术模拟、康复训练等领域，为患者提供更加真实、有效的治疗体验。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人机交互技术在智慧医院中的应用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人机交互是研究人与计算机之间通过特定的输入、输出设备，以有效的方式实现人与计算机对话的技术。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人机交互技术经历了从命令行界面、图形用户界面到自然用户界面的发展历程，不断向着更加自然、智能的方向发展。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19" r="281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通过传感器等设备感知用户的操作、语音、表情等信息，为人机交互提供输入。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通过自然语言处理、机器学习等技术理解用户的意图和需求，为人机交互提供智能化支持。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通过图形界面、语音交互、手势识别等技术实现用户与计算机的交互操作。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人机交互关键技术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人机交互技术应用于医疗信息系统，实现医生、护士等医务人员与患者之间的信息交流，提高医疗服务的效率和质量。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医疗信息系统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通过人机交互技术，患者可以在家中与医生进行远程视频会诊，实现医疗资源的优化配置。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55" r="237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医疗机器人结合人机交互技术，可以为患者提供康复训练、手术辅助等医疗服务，提高医疗效果。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人机交互在医疗领域的应用现状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智慧医院中人机交互技术实践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患者可通过自助挂号缴费机完成挂号、缴费等流程，减少排队等待时间。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自助挂号缴费机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提供医院科室、医生排班、药品价格等信息查询功能，方便患者了解医院资源。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自助查询机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患者可通过自助打印报告机打印检验报告、影像资料等，提高就医便捷性。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自助打印报告机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自助服务终端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移动医疗设备与应用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移动护理工作站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护士可使用移动护理工作站实现床旁录入、执行医嘱、查看患者信息等操作，提高工作效率。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移动医生工作站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医生可通过移动设备随时查看患者病历、下达医嘱、进行远程会诊等，实现移动办公。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患者移动应用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为患者提供医院导航、在线问诊、健康管理等功能的移动应用，改善患者就医体验。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https://d.book118.com/847153106005006034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2024-09-07T17:08:01.475</cp:lastPrinted>
  <dcterms:created xsi:type="dcterms:W3CDTF">2024-09-07T09:08:01Z</dcterms:created>
  <dcterms:modified xsi:type="dcterms:W3CDTF">2024-09-07T09:08:03Z</dcterms:modified>
</cp:coreProperties>
</file>