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DA95F-4561-455D-A4CD-51E8C0FC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C65C0-E033-401A-AB4F-5C7090EC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6F416-EA41-44DF-B867-6D3E40F8D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DF07F-BAF9-4617-8EE0-DF9A2CDA6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D47A0-616B-4EDA-A575-849A3D15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ADF85D-BF8D-4927-B8B1-69AD83F9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3264D-5FE4-456B-8808-A89DEBE4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57DA2-F753-4E80-823A-95F266FF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8CE20-3A74-4506-87D9-0B350965E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50359-51E7-4AB4-A227-464EE6C6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89C4C-C989-4C39-B028-E5941C07B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5020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静脉曲张护理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静脉曲张概述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其他护理方法与建议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静脉曲张概述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静脉曲张是指由于静脉瓣膜功能不全或静脉压力增高，导致静脉扩张和扭曲的现象。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根据发生的部位，静脉曲张可以分为下肢静脉曲张、胃底食管静脉曲张、精索静脉曲张等。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静脉曲张的发生与多种因素有关，包括遗传、长期站立或久坐、重体力劳动、妊娠等。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静脉曲张的症状包括静脉扩张、弯曲、蚯蚓状、疼痛、酸胀等，严重时可出现溃疡、出血等症状。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46" r="1474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通过体格检查、超声检查、血管造影等手段可以确诊静脉曲张。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治疗方法包括药物治疗、压迫治疗、硬化剂注射、手术治疗等，具体治疗方案应根据病情选择。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日常护理与预防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291" b="162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91" b="85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改善生活习惯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多喝水有助于血液循环，降低静脉曲张的风险。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过重会增加静脉压力，适当减轻体重有助于改善静脉曲张。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吸烟和过量饮酒会损害血管健康，应尽量避免。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选择舒适、宽松的鞋子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避免穿高跟鞋或紧绷的鞋子，以减少对脚和腿部的压力。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穿着医用弹力袜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医用弹力袜能够提供适当的压力，促进血液循环，减轻静脉曲张的症状。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888" b="18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穿着合适的鞋子和袜子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避免长时间久站或久坐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适时休息：每隔一段时间进行适当的休息和活动，有助于减轻静脉曲张的症状。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久站或久坐都可能增加静脉曲张的风险，应尽量避免长时间保持同一姿势。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00" r="2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如散步、慢跑、游泳等有氧运动有助于促进血液循环，减轻静脉曲张的症状。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增强肌肉锻炼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肌肉的收缩能够帮助静脉回流，减轻静脉曲张的症状，可以进行腿部和腹部肌肉的锻炼。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适当的运动和锻炼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特殊护理与注意事项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https://d.book118.com/847155020060006051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2024-09-24T11:48:43.340</cp:lastPrinted>
  <dcterms:created xsi:type="dcterms:W3CDTF">2024-09-24T03:48:43Z</dcterms:created>
  <dcterms:modified xsi:type="dcterms:W3CDTF">2024-09-24T03:48:45Z</dcterms:modified>
</cp:coreProperties>
</file>