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ACD9D-750E-498A-B61D-CF6B3553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42F71-E17E-47E6-87CA-4B9E2E86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87599-4D09-456F-9F20-2A41849B3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DC1A3-4867-45B3-8790-2C3476053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1ADBF-782F-4750-A65B-8DD33D89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17D66-E4B3-43D9-9DC4-9F8DEDB7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FF010B-583D-4A1A-B1D4-EE575983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44725-9F3C-4432-8E79-A7251B4B9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FA958-D094-487A-9DE0-8BBB0E1C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44CD9-20A7-4D7E-8758-2CB8A8F67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E1DD4-1231-42BE-B542-51E79808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5145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企业安全生产风险分级管控和隐患排查治理指南总结分享合辑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风险分级管控原理与方法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隐患排查治理策略与实践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未来展望与建议提出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安全生产是指在生产过程中，通过采取各种措施，消除或减少危害因素，防止事故发生，保障员工生命财产安全和企业正常运营的活动。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安全生产是企业持续、稳定、健康发展的重要保障。一旦发生事故，不仅会造成人员伤亡和财产损失，还会影响企业声誉和市场竞争力。因此，加强安全生产管理，提高安全防范能力，对企业具有重要意义。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国家制定了一系列法律法规，如《安全生产法》、《职业病防治法》等，对企业安全生产提出了明确要求。企业必须遵守相关法律法规，加强安全生产管理，确保员工生命财产安全。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各行业也制定了相应的安全生产标准，如《化工企业安全卫生设计规范》、《建筑施工安全检查标准》等。企业应当参照行业标准，结合自身实际情况，制定并执行相应的安全生产规章制度。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法律法规对企业安全生产要求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安全生产的重视程度不断提高，企业安全生产意识逐渐增强。许多企业已经建立了较为完善的安全生产管理体系，配备了专业的安全管理人员和设备设施。然而，在实际生产过程中，仍存在一些问题和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安全生产挑战主要包括以下几个方面：一是员工安全意识不强，违章操作现象时有发生；二是设备设施老化、陈旧，存在安全隐患；三是生产工艺复杂多变，风险控制难度较大；四是应急救援能力不足，事故处置不及时有效。针对这些挑战，企业需要采取有力措施加以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通过全面梳理企业生产经营活动中的人、物、环境和管理等要素，运用多种识别方法，辨识生产工艺、设备设施、作业环境、人员行为和管理体系等方面存在的风险。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对识别出的风险进行分析评价，确定风险等级，为后续的风险管控提供依据。评估方法包括定性评估、半定量评估和定量评估等。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根据风险发生的可能性和后果严重程度，将风险划分为重大风险、较大风险、一般风险和低风险四个等级，分别用红、橙、黄、蓝四种颜色标示。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风险等级划分应遵循科学、合理、实用的原则，结合企业实际情况进行划分。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较大风险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不同等级风险管控措施探讨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应制定专门的管控方案，采取特别的管控措施，如立即停产停业整顿、限期整改等。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应制定具体的管控措施，加强监管和监测，如定期巡查、专项整治等。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应采取常规的管控措施，加强日常管理和监督，如定期开展安全检查、加强安全培训等。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应保持关注，采取适当的管控措施，如加强宣传教育、提高员工安全意识等。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https://d.book118.com/847155145130006042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2024-09-16T02:39:30.013</cp:lastPrinted>
  <dcterms:created xsi:type="dcterms:W3CDTF">2024-09-15T18:39:30Z</dcterms:created>
  <dcterms:modified xsi:type="dcterms:W3CDTF">2024-09-15T18:39:32Z</dcterms:modified>
</cp:coreProperties>
</file>