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7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tags" Target="tags/tag1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2DEAB706-261D-40F6-AB2E-6B0D22F918ED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9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0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2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3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3C85F1-2452-4C53-81A2-13334CBAE9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0FDB28-5A45-47CC-BDA0-C7180605AE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5EDA8C-EC97-4167-A305-2782EAF155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9477A2-D45A-41AB-808E-C20B0C2FE7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B96D236-4444-46E6-A1EC-7B8F67D151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055F3D0-8A53-4C5A-A405-37ABA62279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DA07A68-19DE-4467-B590-64C1792F4D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40E9DE-C67A-4295-B305-CD4A627A2C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864E63-8AA4-4790-892B-86DED6A918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0F1650-8BB3-4C7D-BD84-1FAA3C0434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1913F6-6928-4A1F-98FB-A85DE3F45B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63AEB73A-7070-4D96-A3E3-449174341386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10F8AAB7-3032-4180-B3E9-AF60048AE3B0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7155163043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体育赛事活动项目规划书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186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制作人：来日方长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    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体育赛事活动项目规划书简介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体育赛事活动项目规划书项目背景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体育赛事活动项目规划书组织架构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体育赛事活动项目规划书活动策划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体育赛事活动项目规划书经费预算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体育赛事活动项目规划书总结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7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结语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体育赛事活动项目规划书简介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https://d.book118.com/847155163043006054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体育赛事活动项目规划书</vt:lpstr>
      <vt:lpstr>目录</vt:lpstr>
      <vt:lpstr>第1章 体育赛事活动项目规划书简介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2024-09-28T12:31:00.284</cp:lastPrinted>
  <dcterms:created xsi:type="dcterms:W3CDTF">2024-09-28T04:31:00Z</dcterms:created>
  <dcterms:modified xsi:type="dcterms:W3CDTF">2024-09-28T04:31:02Z</dcterms:modified>
</cp:coreProperties>
</file>