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FE7B0-4F1A-42CB-ABC2-A2A314925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51454-8508-4494-B2BA-1E26D12F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82832-3136-4B30-A8A9-FC296A820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5F1C5-1CA7-4BA0-BD79-6C8EB247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A02A1-966F-4384-9A7B-F2BFA3DB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EC3B8-D156-497D-B8A1-7F02B1117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31078-710C-451D-8F14-C52B5C2F0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551CF-B19D-4176-AD67-402E4D01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F2EC9-815C-4E6B-86CE-43A2BFD0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C1747-0503-411D-ADD6-2118F0B39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55403-8FFD-4165-9D41-F2842265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61001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感知病人的护理\n## 1.护理的基本概念与重要性\n### 1.1护理的定义及其发展历程\n### 1.2护理在医疗行业中的地位\n### 1.3护理对病人康复的重要性\n## 2.感知病人的需求与方法\n### 2.1了解病人的基本信息和需求\n### 2.2运用沟通技巧与病人建立联系\n### 2.3通过观察和评估病人的身体状况\n## 3.护理计划的制定与实施\n### 3.1根据病人需求制定护理计划\n### 3.2分配护理任务并确保实施\n### 3.3评估护理计划的效果并进行调整\n## 4.护理过程中的伦理与法律问题\n### 4.1护理过程中的伦理原则与行为准则\n### 4.2护理过程中的法律责任与风险预防\n### 4.3处理护理纠纷与投诉的策略\n## 5.护理团队的建设与管理\n### 5.1构建高效的护理团队与协作机制\n### 5.2护理团队的领导力与决策能力\n### 5.3护理团队的人力资源管理与培训\n## 6.护理技术的创新与发展\n### 6.1护理技术创新的重要性及趋势\n### 6.2护理技术的应用与实践案例\n### 6.3护理技术发展的挑战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感知病人的护理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护理的基本概念与重要性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护理是一种旨在维持和恢复健康、预防疾病、减轻痛苦、促进康复和改善生活质量的专业实践。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护理涵盖了从出生到死亡的生命周期，涉及到各种健康状况和年龄阶段的人群。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护理可以是家庭护理、社区护理、医院护理等多种形式，既包括个人护理，也包括群体护理。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古代护理：早在古埃及、古希腊和古罗马时期，就有了对病人进行护理的实践。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中世纪护理：随着宗教的发展，修道院成为照顾病人和穷人的场所，护理工作逐渐专业化。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近现代护理：19世纪后期，南丁格尔创立了现代护理模式，护理逐渐成为一门独立的专业。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护理与医疗的关联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护理和医疗是相互依赖、相互促进的，护理工作为医疗工作提供了有力支持。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护理工作有助于提高医疗效果，减少并发症，降低病死率。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医疗技术的发展为护理工作提供了新的手段和方法，提高了护理水平。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护理在医疗行业中的重要性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护理工作是医疗行业的重要组成部分，关系到患者的治疗效果和生命安全。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护理人员是医疗团队中的重要成员，负责患者的日常照顾和管理，为患者提供全方位的支持。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护理工作有助于缓解医患关系，提高患者满意度，促进医疗行业的健康发展。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护理在医疗行业中的地位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护理对康复的影响</a:t>
                </a:r>
                <a:endParaRPr/>
              </a:p>
            </p:txBody>
          </p:sp>
          <p:sp>
            <p:nvSpPr>
              <p:cNvPr id="2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护理工作有助于患者身体康复，减轻疼痛，预防并发症，提高生活质量。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护理工作有助于患者心理康复，减轻焦虑和抑郁，增强信心，促进心理健康。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护理工作有助于患者社会康复，提高社会适应能力，回归家庭和社会，实现全面康复。</a:t>
                </a:r>
                <a:endParaRPr/>
              </a:p>
            </p:txBody>
          </p:sp>
        </p:grpSp>
        <p:grpSp>
          <p:nvGrpSpPr>
            <p:cNvPr id="27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护理在康复中的作用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护理工作为患者提供个性化的康复方案，根据患者的具体情况制定合适的护理计划。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护理工作关注患者的康复进程，及时调整护理措施，确保康复效果。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护理工作提供全方位的康复支持，包括生活照顾、心理疏导、社会支持等，促进患者全面康复。</a:t>
                </a:r>
                <a:endParaRPr/>
              </a:p>
            </p:txBody>
          </p:sp>
          <p:sp>
            <p:nvSpPr>
              <p:cNvPr id="27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护理对病人康复的重要性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感知病人的需求与方法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了解病人的年龄、性别、民族、文化背景等基本信息，以便提供个性化的护理服务。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了解病人的病史、病情、家族史等健康信息，以便评估病人的护理需求。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了解病人的生活习惯、兴趣爱好、心理状况等社会信息，以便更好地与病人沟通。</a:t>
                </a:r>
                <a:endParaRPr/>
              </a:p>
            </p:txBody>
          </p:sp>
          <p:sp>
            <p:nvSpPr>
              <p:cNvPr id="29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收集病人基本信息</a:t>
                </a:r>
                <a:endParaRPr/>
              </a:p>
            </p:txBody>
          </p:sp>
          <p:sp>
            <p:nvSpPr>
              <p:cNvPr id="29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根据病人的基本信息和健康信息，分析病人的护理需求，如生活照顾、心理支持、康复训练等。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结合病人的社会信息，分析病人的文化、宗教、家庭等方面的需求，以便提供符合病人价值观的护理服务。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与病人沟通，了解病人的期望和需求，以便制定合适的护理计划。</a:t>
                </a:r>
                <a:endParaRPr/>
              </a:p>
            </p:txBody>
          </p:sp>
          <p:sp>
            <p:nvSpPr>
              <p:cNvPr id="29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分析病人需求</a:t>
                </a:r>
                <a:endParaRPr/>
              </a:p>
            </p:txBody>
          </p:sp>
          <p:sp>
            <p:nvSpPr>
              <p:cNvPr id="29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了解病人的基本信息和需求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有效沟通的重要性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有效沟通有助于建立良好的护患关系，提高病人对护理服务的满意度。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有效沟通有助于收集病人信息，准确评估病人的护理需求，制定合适的护理计划。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有效沟通有助于传递护理信息，提高病人的健康知识水平，促进病人自我护理。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沟通技巧与方法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使用开放式问题引导病人谈话，了解病人的想法和需求。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倾听病人的观点和感受，尊重病人的选择和意愿。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用简洁明了的语言回答病人问题，避免使用专业术语和复杂表述。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保持积极的肢体语言，如微笑、点头等，传递关心和友好的信息。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运用沟通技巧与病人建立联系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2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</a:t>
                </a:r>
                <a:endParaRPr/>
              </a:p>
            </p:txBody>
          </p:sp>
          <p:sp>
            <p:nvSpPr>
              <p:cNvPr id="3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观察病人的呼吸、心率、血压、体温等生命体征，了解病人的生理状况。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注意病人的呼吸形态，如急促、浅慢等，以便及时发现呼吸异常。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观察病人的皮肤、口腔、眼睛等部位，以便发现脱水、发热、出血等异常情况。</a:t>
                </a:r>
                <a:endParaRPr/>
              </a:p>
            </p:txBody>
          </p:sp>
        </p:grpSp>
        <p:grpSp>
          <p:nvGrpSpPr>
            <p:cNvPr id="32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评估病人的功能状况</a:t>
                </a:r>
                <a:endParaRPr/>
              </a:p>
            </p:txBody>
          </p:sp>
          <p:sp>
            <p:nvSpPr>
              <p:cNvPr id="3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评估病人的自理能力，如进食、穿衣、洗漱等，以便提供适当的生活照顾。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评估病人的活动能力，如行走、上下楼梯等，以便指导病人进行适当的康复训练。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评估病人的认知和情感状况，如思维清晰度、情绪稳定性等，以便提供心理支持和关爱。</a:t>
                </a:r>
                <a:endParaRPr/>
              </a:p>
            </p:txBody>
          </p:sp>
          <p:sp>
            <p:nvSpPr>
              <p:cNvPr id="33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通过观察和评估病人的身体状况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护理计划的制定与实施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护理计划的目标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根据病人的护理需求，制定具体、可衡量的护理目标，如生活自理、心理稳定、康复进步等。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确保护理目标符合病人的期望和需求，以提高病人的满意度和依从性。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设定短期和长期的护理目标，以便有针对性地开展护理工作。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护理计划的措施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根据护理目标，制定具体的护理措施，如生活照顾、心理疏导、康复训练等。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分配护理任务，明确每个护理人员的职责和工作要求，确保护理计划的落实。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制定护理计划的时间表，合理安排护理活动，确保护理工作的连续性和有效性。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根据病人需求制定护理计划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合理分配护理任务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根据病人的护理需求和护理人员的技能水平，合理分配护理任务。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考虑护理人员的工作负荷和病人病情的变化，灵活调整护理任务。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鼓励护理人员之间的协作和沟通，共同完成护理任务。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确保护理计划的实施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加强护理人员的工作指导和监督，确保护理计划的落实。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定期评估护理计划的执行情况和病人的康复进展，及时调整护理措施。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鼓励护理人员创新护理方法，提高护理效果，促进病人康复。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分配护理任务并确保实施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评估护理计划的效果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通过观察病人的生命体征、功能状况、认知和情感状况等，评估护理计划的效果。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收集病人的反馈，了解病人对护理服务的满意度和需求变化。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分析护理计划执行过程中的问题和不足，以便进行改进。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根据评估结果，调整护理目标和工作措施，使之更符合病人的需求和期望。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重新分配护理任务，优化护理资源配置，提高护理工作的效率和质量。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加强护理人员的工作培训和管理，提高护理计划的执行能力和效果。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评估护理计划的效果并进行调整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https://d.book118.com/847161001145006041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感知病人的护理</vt:lpstr>
      <vt:lpstr>护理的基本概念与重要性</vt:lpstr>
      <vt:lpstr>PowerPoint Presentation</vt:lpstr>
      <vt:lpstr>PowerPoint Presentation</vt:lpstr>
      <vt:lpstr>PowerPoint Presentation</vt:lpstr>
      <vt:lpstr>感知病人的需求与方法</vt:lpstr>
      <vt:lpstr>PowerPoint Presentation</vt:lpstr>
      <vt:lpstr>PowerPoint Presentation</vt:lpstr>
      <vt:lpstr>PowerPoint Presentation</vt:lpstr>
      <vt:lpstr>护理计划的制定与实施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2024-09-14T17:47:23.778</cp:lastPrinted>
  <dcterms:created xsi:type="dcterms:W3CDTF">2024-09-14T09:47:23Z</dcterms:created>
  <dcterms:modified xsi:type="dcterms:W3CDTF">2024-09-14T09:47:25Z</dcterms:modified>
</cp:coreProperties>
</file>