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94D59-4425-481B-B470-4EFF91F15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D4CB9-08B6-4A56-B7AA-500F5F26A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4F239-705F-4A30-B8A6-AAB3CACAD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5BA29-E437-444D-BD44-4767FE6A9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4CEF69-F1A1-45DF-BA8C-72CAF4313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A9051-3539-40EB-9182-CC68A4005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B1D98-294F-46D0-9570-4288D5E82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D51E8-025A-44E9-AE54-91CB3D4B9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37F3D-CDC0-4285-ABCA-F530BA632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713AA-4491-48CF-8147-F84FDF311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7712A-C4CF-4648-AE59-747D40B16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610261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肺癌射频消融手术护理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肺癌射频消融手术简介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肺癌射频消融手术护理案例分享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肺癌射频消融手术简介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肺癌射频消融手术是一种微创治疗手段，通过高频电磁波产生的热能，使肿瘤组织受到热损伤并坏死，从而达到治疗肿瘤的目的。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具有微创、安全、有效、恢复快等优点，适用于早期肺癌、转移性肺癌及肺内小结节的治疗。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对于无法进行手术切除的早期肺癌患者，射频消融手术是一种有效的替代疗法。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早期肺癌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转移性肺癌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肺内小结节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对于肺内转移性肿瘤，射频消融手术可用于缓解症状、控制病情进展。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对于肺内小结节，射频消融手术可用于消除病灶，避免恶变。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射频消融技术最初应用于肝脏肿瘤的治疗，后来逐渐扩展到肺部肿瘤。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250" b="16250"/>
          <a:stretch>
            <a:fillRect/>
          </a:stretch>
        </p:blipFill>
        <p:spPr>
          <a:xfrm>
            <a:off x="5146546" y="1536628"/>
            <a:ext cx="1898907" cy="1898908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随着技术的不断进步，射频消融逐渐发展成为一种有效的肺癌治疗手段。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目前，肺癌射频消融手术已经在临床得到广泛应用，并取得了良好的治疗效果。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05" r="227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针对患者焦虑、恐惧等情绪，进行心理疏导和安慰，帮助患者树立信心，积极配合治疗。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向患者及家属介绍肺癌射频消融手术的原理、方法及注意事项，提高患者对手术的认知度和信任度。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认知干预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指导患者进行呼吸功能锻炼、有效咳嗽排痰等，以降低术后并发症的发生风险。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根据患者的营养状况和手术需要，制定个性化的饮食计划，保证患者营养摄入充足。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清洁手术区域皮肤，预防术后感染。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如血常规、肝肾功能、心电图等，确保患者身体状况适合手术。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根据手术需要，告知患者术前需禁食禁水的具体时间和要求。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https://d.book118.com/847161026165006032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2024-09-06T01:28:48.353</cp:lastPrinted>
  <dcterms:created xsi:type="dcterms:W3CDTF">2024-09-05T17:28:48Z</dcterms:created>
  <dcterms:modified xsi:type="dcterms:W3CDTF">2024-09-05T17:28:50Z</dcterms:modified>
</cp:coreProperties>
</file>