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F1C23-FEA6-4B9C-873B-65A42A150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B07FD-A682-472E-A67F-9C731F50F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ECB1E-797D-435A-AA46-6B7E0708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12405-EBC4-495E-BA83-05AE4D1B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95DB5-E1BE-4511-B90E-FDADAEEB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857EB-BD00-4083-B7B1-B4814E6F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0998A-0820-4F64-9443-58031FB2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FA23D-BC3E-4D3F-89EC-C9B39ABC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17DF8-F5E4-4E53-8305-A555CAC6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4709F-3434-4C06-B13F-F9303483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97FEE-27F9-46F4-90D0-57695107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200216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护理学PPT课件中职\n## 1.儿科护理学概述及重要性\n### 1.1儿科护理学的定义与范围\n### 1.2儿科护理学的发展历程\n### 1.3儿科护理学在现代医学中的地位\n## 2.儿科护理学的理论基础\n### 2.1儿童生长发育的特点\n### 2.2儿童心理发展与护理\n### 2.3儿童疾病的特点与护理需求\n## 3.儿科护理技能与实践\n### 3.1儿童生命体征的测量与评估\n### 3.2儿童用药的护理原则\n### 3.3儿童护理技术操作与实践\n## 4.儿科常见疾病的护理\n### 4.1新生儿疾病的护理\n### 4.2呼吸系统疾病患儿的护理\n### 4.3消化系统疾病患儿的护理\n## 5.儿童保健与预防\n### 5.1儿童预防接种与健康检查\n### 5.2儿童健康教育的实施\n### 5.3儿童心理健康指导与家庭支持\n## 6.儿科护理伦理与法律\n### 6.1儿科护理伦理原则与实践\n### 6.2儿科护理法律法规与权益保护\n### 6.3儿科护理服务品质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儿科护理学PPT课件中职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儿科护理学概述及重要性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儿科护理学是研究儿童生长发育、心理发展和疾病防治的护理科学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儿童生长发育包括生理、心理、社会等方面的全面发展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儿童心理发展包括认知、情感、社会等方面的逐渐成熟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儿童疾病防治包括预防、诊断、治疗、康复等方面的护理措施</a:t>
                </a:r>
                <a:endParaRPr/>
              </a:p>
            </p:txBody>
          </p:sp>
        </p:grpSp>
        <p:grpSp>
          <p:nvGrpSpPr>
            <p:cNvPr id="1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儿科护理学的范围涵盖新生儿、婴儿、儿童和青少年四个阶段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新生儿期：出生至28天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婴儿期：29天至1岁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儿童期：1岁至12岁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青少年期：13岁至18岁</a:t>
                </a:r>
                <a:endParaRPr/>
              </a:p>
            </p:txBody>
          </p:sp>
        </p:grpSp>
      </p:grp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儿科护理学的定义与范围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儿科护理学起源于18世纪，随着医学和护理学的发展逐渐形成独立的学科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18世纪，随着现代医学的兴起，儿科护理学开始萌芽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19世纪，儿科护理学逐渐形成独立的学科，并开始建立儿童护理教育体系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20世纪，儿科护理学不断发展，涵盖了儿童健康的各个方面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儿科护理学的发展历程可以分为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经验护理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三个阶段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经验护理阶段：主要依赖家长和医护人员的经验进行护理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科学护理阶段：引入科学方法，对儿童生长发育、心理发展和疾病防治进行研究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现代护理阶段：采用现代科技手段，实现儿科护理的智能化、个性化和精细化</a:t>
            </a:r>
            <a:endParaRPr/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儿科护理学在现代医学中具有重要地位，关系到儿童的健康成长和民族的未来发展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儿童是国家的未来，儿科护理学为儿童提供全面的健康保障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儿科护理学的研究为儿童疾病的防治提供了科学依据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儿科护理学的发展推动了医学科技的进步和社会文明的进步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儿科护理学在现代医学中的主要作用包括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预防保健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预防保健：通过健康教育、预防接种等手段，提高儿童健康水平，降低疾病发生率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疾病治疗：通过科学的护理方法，提高儿童疾病的治疗效果，减少并发症和后遗症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康复护理：通过康复训练、心理疏导等手段，帮助患儿恢复健康，提高生活质量</a:t>
            </a:r>
            <a:endParaRPr/>
          </a:p>
        </p:txBody>
      </p: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儿科护理学在现代医学中的地位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儿科护理学的理论基础</a:t>
            </a:r>
            <a:endParaRPr/>
          </a:p>
        </p:txBody>
      </p:sp>
      <p:sp>
        <p:nvSpPr>
          <p:cNvPr id="1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儿童生长发育具有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阶段性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规律性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个体差异性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阶段性：儿童生长发育分为新生儿期、婴儿期、儿童期和青少年期四个阶段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规律性：儿童生长发育遵循一定的规律，如体重、身高、智力等方面的发育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个体差异性：儿童生长发育受到遗传、环境、营养等多种因素的影响，存在个体差异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儿童生长发育的影响因素包括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遗传因素：儿童的生长发育受到父母遗传基因的影响，如身高、体重、智力等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环境因素：儿童生长发育受到家庭、社会、气候等环境因素的影响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营养因素：儿童生长发育受到营养摄入、消化吸收、代谢等因素的影响</a:t>
            </a:r>
            <a:endParaRPr/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儿童生长发育的特点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儿童心理发展包括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认知发展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情感发展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认知发展：儿童认知能力的发展，如感知、记忆、思维、语言等方面的成熟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情感发展：儿童情感体验的发展，如喜怒哀乐、自尊、自信等方面的形成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社会发展：儿童社会适应能力的发展，如人际关系、沟通、合作等方面的培养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儿童心理发展的影响因素包括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同伴因素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家庭因素：家庭环境、亲子关系、家庭教育等对儿童心理发展的影响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教育因素：学校环境、师生关系、课程设置等对儿童心理发展的影响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同伴因素：同伴关系、社交能力、群体活动等对儿童心理发展的影响</a:t>
            </a:r>
            <a:endParaRPr/>
          </a:p>
        </p:txBody>
      </p: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儿童心理发展与护理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儿童疾病的特点包括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起病急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变化快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易感染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起病急：儿童疾病往往起病急，病情发展快，需要及时救治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变化快：儿童病情易受外界因素影响，病情变化快，需要密切观察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易感染：儿童免疫系统尚未完善，易感染病毒、细菌等病原体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康复难：儿童疾病康复过程较长，需要耐心细致的护理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儿童疾病的护理需求包括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生理护理：针对儿童疾病的症状和体征，进行对症治疗和护理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心理护理：关注儿童心理状态，提供情感支持和心理疏导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社会护理：帮助儿童建立良好的社会关系，提高社会适应能力</a:t>
            </a:r>
            <a:endParaRPr/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儿童疾病的特点与护理需求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儿科护理技能与实践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https://d.book118.com/847162002162006053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儿科护理学PPT课件中职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2024-09-27T22:50:44.656</cp:lastPrinted>
  <dcterms:created xsi:type="dcterms:W3CDTF">2024-09-27T14:50:44Z</dcterms:created>
  <dcterms:modified xsi:type="dcterms:W3CDTF">2024-09-27T14:50:46Z</dcterms:modified>
</cp:coreProperties>
</file>