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7A432-169F-4300-8347-F60C08488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AD4D1-387D-4113-968C-80F123CE4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29B69-1AD0-47A8-8A96-0D542C3D4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2D880-49B8-45E2-B8E5-F9BB6969C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23E463-2155-483C-92BF-D864104CC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CCEB0B-499C-4E47-8FF5-284113105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B4F7AF-8D77-4332-BC7C-525BC34E9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58007-0F50-4385-8F60-C0E52FF38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D96EB-CD49-4D98-AFEC-D0FAC3DB0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28BFD-4D26-454A-9F0C-5D5D219C2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3139F-7906-435E-BCD0-B5A016103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62133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工会指导工作总结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工会指导工作的首要目标是维护职工的合法权益，包括工资、工时、福利等方面。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促进职工权益保护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提高职工技能水平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促进企业和谐发展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通过工会指导工作，提升职工的专业技能和职业素养，增强职工的就业竞争力。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工会指导工作旨在协调职工与企业的关系，推动企业和谐发展，实现劳资双赢。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工会指导工作的目标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组织各类职业技能培训和安全培训，提高职工的专业技能和安全意识。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组织职工培训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在劳动纠纷发生时，及时介入调解，维护职工的合法权益。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调解劳动纠纷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组织各类文化活动，丰富职工的业余生活，增强职工的归属感。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开展文化活动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工会指导工作的主要任务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工会指导工作覆盖全体职工，包括正式职工、临时工、实习生等。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覆盖全体职工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工会指导工作涉及生产、安全、文化等多个领域，全面关心职工的工作和生活。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涉及多个领域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工会指导工作需要与企业的各个部门密切协作，共同推进职工的权益保护和技能提升。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工会指导工作的范围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根据企业实际情况和员工需求，制定具体的指导计划，明确指导目标、内容、方式和时间安排。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制定指导计划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组织各类培训课程，包括职业技能、安全知识、法律法规等，提高员工的专业素质和安全意识。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组织培训课程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组织员工参加各类实践活动，如技能竞赛、创新项目等，激发员工的积极性和创造力。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开展实践活动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为员工提供职业规划、法律咨询、心理健康等方面的咨询服务，帮助员工解决实际问题。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提供咨询服务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工会指导工作的具体实施情况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员工素质提升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创新成果涌现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员工满意度提高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劳动关系和谐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工会指导工作的阶段性成果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通过培训和实践，员工的职业技能和安全意识得到明显提升，企业整体素质得到加强。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在实践活动中，员工的创新意识和创造力得到激发，为企业带来了许多有益的创新成果。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通过提供咨询服务和关注员工心理健康，员工的工作满意度和归属感得到提高。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通过工会指导工作的开展，企业劳动关系更加和谐，减少了劳动纠纷的发生。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工会指导工作存在的问题和困难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资源有限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由于人力、物力等资源的限制，工会指导工作的覆盖面和深度有待加强。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员工参与度低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部分员工对工会指导工作的认识不足，参与度不高，需要加强宣传和引导。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培训课程质量不稳定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由于师资力量和课程设计的差异，培训课程的质量存在不稳定的现象。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工作成效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https://d.book118.com/847162133035006034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2024-09-08T01:40:26.188</cp:lastPrinted>
  <dcterms:created xsi:type="dcterms:W3CDTF">2024-09-07T17:40:26Z</dcterms:created>
  <dcterms:modified xsi:type="dcterms:W3CDTF">2024-09-07T17:40:28Z</dcterms:modified>
</cp:coreProperties>
</file>