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500FF-5684-4A67-BD87-5B0508D2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DE23F-E46D-4322-B653-7456FFC0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EDA7D-F58C-451E-9078-AADA384C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BFC3F-D0F4-4F8F-ADCE-A99045E9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321C4-500A-4727-8EA1-35E6CC16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81C4B-FCFA-4269-80F6-43668E5F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03758-752D-4F67-A4D1-0CBDD785E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72AFF-940A-4F82-BEFB-695CBCC8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6CFA6-ABD6-4692-9084-B4BF5505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33288-39C0-4EC0-822F-923FE3ABA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5C18C-0734-4D4F-B95A-269E8975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4004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了解副业的概念和重要性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7664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7664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副业发展趋势及现状分析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选择适合自己副业策略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提升自我能力以应对挑战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平衡主业与副业关系，实现双赢发展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副业定义与分类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224" b="172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822" b="168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副业基本概念解析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副业是指除主职工作以外，个人所从事的具有收益性的其他工作或活动。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增加收入、提升技能、拓展人际关系等。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灵活性、多样性、与主职工作相互补充。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如网络营销、电商代购、写作兼职等，借助互联网平台进行远程工作。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网络兼职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如服务员、店员、促销员等，在实体店进行兼职工作。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实体店兼职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如设计、翻译、摄影、教育培训等，利用个人专业技能提供服务。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如股票、基金、债券、房地产等，通过投资获得收益。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投资理财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常见副业类型介绍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副业与兼职、全职区别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副业与兼职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副业可以是兼职的一种，但副业更强调与主职工作的互补性和收益性，而兼职更强调在业余时间进行的工作。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副业与全职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全职工作是个人的主要收入来源，副业则是在全职工作之外的其他收入来源。两者在时间和精力上的投入有明显差异，副业通常更具灵活性和可选择性。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副业发展趋势及现状分析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94" r="14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国内经济的持续发展和就业市场的竞争加剧，越来越多的人开始关注副业，希望通过副业增加收入、提升职业技能和拓展人际关系。同时，互联网和移动互联网的普及也为副业发展提供了广阔的空间和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在国外，副业已经成为一种普遍的生活方式。许多人在主业之余从事自己感兴趣的副业，不仅可以增加收入，还可以丰富自己的生活体验和拓展社交圈子。一些国家还出台了相关政策，鼓励和支持人们从事副业。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国内外副业发展现状对比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行业融合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随着各行各业之间的融合和交叉，未来副业的发展也将更加多元化和跨界化。例如，文化创意产业与科技的结合、教育与医疗的交融等都将为副业提供更多的发展机遇。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在数字化和智能化的趋势下，许多传统行业都在进行转型升级。这也为从事相关领域的人们提供了更多的副业机会，如大数据分析、人工智能技术应用等。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绿色经济与可持续发展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随着环保意识的提高和可持续发展战略的推进，绿色经济和循环经济将成为未来的重要发展方向。从事环保、新能源等领域的人们也将迎来更多的副业机遇。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未来趋势预测及机遇挖掘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李是一名设计师，他在业余时间开设了一家网店，销售自己设计的文创产品。通过社交媒体和线下活动的推广，他的网店逐渐走红，为他带来了可观的收入。这个案例启示我们，可以将自己的专业技能与市场需求相结合，创造出有特色的副业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王是一名教师，他利用业余时间开设了一家在线教育平台，提供专业课程和技能培训。通过精心策划和有效推广，他的在线教育平台吸引了大量学员，实现了良好的收益。这个案例启示我们，可以利用自己的专业知识和教学经验，开展在线教育等形式的副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选择适合自己副业策略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评估自己在专业领域内的技能和经验，如设计、编程、市场营销等。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9" r="25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人脉资源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0" r="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思考自己感兴趣且擅长的事情，如手工艺、摄影、音乐等。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梳理自己的人脉资源，看是否能为副业提供客户、合作伙伴或供应商。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自我评估及个人优势挖掘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通过市场调研了解目标市场的需求和趋势，判断自己的产品或服务是否有市场。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分析竞争对手的优势和劣势，找到自己的差异化竞争点。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明确目标客户群体，了解他们的需求和偏好。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市场需求调查与匹配度测试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https://d.book118.com/847164004036006033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2024-09-06T13:44:36.649</cp:lastPrinted>
  <dcterms:created xsi:type="dcterms:W3CDTF">2024-09-06T05:44:36Z</dcterms:created>
  <dcterms:modified xsi:type="dcterms:W3CDTF">2024-09-06T05:44:38Z</dcterms:modified>
</cp:coreProperties>
</file>