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1566E-E9C8-41F1-A157-E0916C387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758A8-9E7A-486C-9D99-46D54E64F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BE49F-7CF3-438E-99FB-99566CE8F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CCF6A-8B62-4D6F-9591-3BBFC2C7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A58AC-A260-43CC-8B2F-D7C72F11F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C4451-82BE-43CB-9A02-A98CC08D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9E729-58D7-4D9B-9752-E4D45CD99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E11D9-7B5F-4C7F-8CE2-7E0FC964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0F687-B5D1-4EF7-A50D-EE5DBEB1D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2C074-426B-4F03-A609-965C5DFB2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9A6B-1365-4FB9-996B-69476473A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5005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电子元器件行业复工初期供需变化观测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电子元器件行业复工初期现状分析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供需变化观测方法及数据来源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复工初期电子元器件供需变化分析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影响因素剖析及未来趋势预测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应对疫情带来的挑战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电子元器件行业作为全球供应链的重要组成部分，受到新冠疫情的严重冲击。随着全球疫情逐渐得到控制，行业复工成为迫切需求。本观测旨在分析复工初期电子元器件行业的供需变化，为相关企业提供参考。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促进行业稳定发展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通过对复工初期电子元器件行业供需变化的深入观测，可以发现潜在的问题和挑战，提出针对性的解决方案，促进行业在疫情后的稳定发展和持续创新。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本观测报告主要关注电子元器件行业复工初期，即2023年上半年的供需变化。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报告涵盖全球主要电子元器件生产和消费地区，包括亚洲、欧洲和美洲等。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报告涉及电子元器件行业的多个产品领域，如集成电路、被动元件、传感器等。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电子元器件行业复工初期现状分析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0" r="168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随着疫情得到有效控制，电子元器件行业复工进度逐步加快。目前，大部分企业已恢复生产，但仍有部分企业因疫情原因尚未完全复工。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电子元器件行业产能恢复呈现逐步上升趋势。在复工初期，由于员工返岗率不足、原材料供应不稳定等因素，产能恢复较慢。但随着企业逐步适应疫情下的生产模式，产能恢复速度加快。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复工进度及产能恢复情况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电子元器件行业供应链涉及全球范围，疫情对全球供应链造成了一定冲击。复工初期，部分企业面临原材料供应不足、物流运输受阻等问题，导致供应链中断风险增加。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供应链恢复措施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为应对供应链中断风险，电子元器件企业采取了多种措施，包括寻找替代供应商、加强库存管理、优化物流运输等，以保障供应链的稳定性。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供应链稳定性评估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复工初期，电子元器件市场需求出现短期波动。一方面，受疫情影响，部分下游企业尚未完全复工，导致需求减少；另一方面，随着疫情得到控制，部分领域需求逐步恢复。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短期需求波动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从长期来看，电子元器件市场需求将保持稳定增长。随着5G、物联网、人工智能等新兴技术的快速发展，电子元器件作为基础性产业，将持续受益于下游市场的增长。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长期需求趋势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供需变化观测方法及数据来源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通过向电子元器件行业的企业发放调查问卷，收集关于复工初期供需变化的第一手数据。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与行业专家、企业负责人进行深度访谈，了解他们对当前供需形势的看法和预测。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从政府、行业协会等公开渠道收集相关数据，如产能、库存、订单等。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观测方法介绍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数据来源及可靠性分析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企业内部数据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直接从企业内部获取的数据，如生产、销售、库存等数据，具有较高的可靠性。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政府统计数据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政府发布的官方统计数据，如产能、产量、进出口等数据，具有较高的公信力和可靠性。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行业协会数据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行业协会发布的行业报告和数据，通常具有较高的权威性和可靠性。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第三方研究机构数据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独立的研究机构发布的数据和报告，其可靠性需要根据机构的信誉和研究能力进行评估。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https://d.book118.com/847165005033006041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2024-09-13T22:06:29.255</cp:lastPrinted>
  <dcterms:created xsi:type="dcterms:W3CDTF">2024-09-13T14:06:29Z</dcterms:created>
  <dcterms:modified xsi:type="dcterms:W3CDTF">2024-09-13T14:06:31Z</dcterms:modified>
</cp:coreProperties>
</file>