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0CF7-05E7-4F02-BDFC-D9D1D1BD0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1F9C6-8232-42AB-B5FA-FC300978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9FEDC-5B9B-43A9-B5B9-2A01B6E43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24AA9-69F3-4211-8B90-90B127341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E9053-099C-4F04-AC57-730AD5D6A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43262-FD7F-4A2E-9523-B74DDB25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45AD2-9EF2-4BF7-AA45-527F0734F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85E64-831E-4983-8705-38DA3256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3E106-F030-4948-93DF-51DF1BA7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19453-8E69-4B06-A7B3-C6F651A21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93522-BAF5-4851-94D5-599EB222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66143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魔法动作游戏体育教育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魔法动作游戏概述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体育教育结合魔法动作游戏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魔法动作游戏在体育教育中应用案例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魔法动作游戏概述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348" r="223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4" r="294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9" r="33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魔法动作游戏是一种结合魔法元素和动作冒险的游戏类型，玩家在游戏中扮演角色并使用各种魔法技能进行战斗和探险。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游戏通常具有丰富的故事情节、多样的角色选择、华丽的魔法技能和逼真的战斗场景，给玩家带来沉浸式的游戏体验。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60" r="1626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魔法动作游戏起源于早期的角色扮演游戏，随着游戏技术的不断发展和玩家需求的不断变化，逐渐形成了独具特色的游戏类型。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目前，魔法动作游戏已经成为游戏市场中的热门类型之一，吸引了大量玩家和开发者的关注。随着虚拟现实、增强现实等技术的不断发展，魔法动作游戏有望在未来实现更加逼真的游戏体验。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魔法动作游戏适合各个年龄层次的玩家，但以青少年和年轻人为主要受众。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喜欢奇幻、冒险、挑战和角色扮演等元素的玩家更容易被魔法动作游戏所吸引。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玩家在游戏中追求刺激、快感和成就感，同时也希望通过游戏结交新朋友、拓展社交圈。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体育教育结合魔法动作游戏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615" r="36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303" b="93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创新性教学模式探索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引入魔法动作游戏元素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将魔法、战斗等游戏元素融入体育教学中，创造新颖、有趣的教学环境。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定制化课程设计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针对不同年龄段和技能水平的学生，设计个性化的魔法动作体育课程。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多元化教学方法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运用游戏化教学、情境教学等多元化教学方法，激发学生的学习兴趣和动力。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建立积极的激励机制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设立奖励机制，鼓励学生积极参与魔法动作体育课程和活动，提高自信心和成就感。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增强学生体验感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通过魔法动作游戏的互动性和代入感，让学生在体育课程中更加投入和享受。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拓展学生兴趣爱好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引导学生发现和培养对魔法动作游戏和体育运动的共同爱好，提高参与度。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培养学生兴趣与参与度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通过魔法动作体育游戏的综合性训练，全面提升学生的力量、速度、耐力、灵敏等身体素质。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全面发展身体素质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引导学生在游戏中学习和掌握各种运动技能，提高运动表现和竞技水平。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提高运动技能水平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通过团队作战、协作配合等游戏环节，培养学生的团队合作精神和集体荣誉感。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提升身体素质与技能水平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魔法动作游戏在体育教育中应用案例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https://d.book118.com/847166143126006042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2024-09-16T02:20:36.734</cp:lastPrinted>
  <dcterms:created xsi:type="dcterms:W3CDTF">2024-09-15T18:20:36Z</dcterms:created>
  <dcterms:modified xsi:type="dcterms:W3CDTF">2024-09-15T18:20:38Z</dcterms:modified>
</cp:coreProperties>
</file>