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EABB2-71B2-4B72-A390-4A28F9EB5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E0783-E0DA-47E4-8760-FFEE25D4F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66F44-C518-44EF-A618-8CDABA6B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E940B-8BFD-45F0-97E1-77221769E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895DD-B785-4C56-90E3-42FDF8B04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4CAFB-BC7C-4D76-AC83-00964B9C2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84232-985C-49C3-91F7-B1A328170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A0A6E-89D4-48C0-89B0-B3A0165EF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5500B-7E73-49C1-A4A5-9D3C522A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36F16-917F-4504-BC52-895A7F193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CE5A4-1F02-42B2-9177-71ED8AA6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20101104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交公司经营分析报告\n## 1.公交公司经营现状分析\n### 1.1公交公司业务范围及市场占有率\n### 1.2公交线路及站点布局分析\n### 1.3公交客流量及乘客满意度调查\n## 2.公交公司财务状况分析\n### 2.1公交公司营收及利润情况\n### 2.2公交公司成本结构分析\n### 2.3公交公司财务状况评价及建议\n## 3.公交公司竞争力分析\n### 3.1公交公司与出租车、私家车竞争分析\n### 3.2公交公司与其他公共交通方式的竞争分析\n### 3.3提高公交公司竞争力的策略建议\n## 4.公交公司服务品质分析\n### 4.1公交公司服务质量调查及评价\n### 4.2公交公司安全运营现状及分析\n### 4.3提升公交公司服务品质的对策建议\n## 5.公交公司发展策略分析\n### 5.1公交公司市场拓展策略\n### 5.2公交公司技术创新策略\n### 5.3公交公司可持续发展策略建议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公交公司经营分析报告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公交公司经营现状分析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城市公共交通服务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公交车、地铁等运营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公交广告业务</a:t>
                </a:r>
                <a:endParaRPr/>
              </a:p>
            </p:txBody>
          </p:sp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公交公司业务范围</a:t>
                </a:r>
                <a:endParaRPr/>
              </a:p>
            </p:txBody>
          </p:sp>
        </p:grpSp>
        <p:grpSp>
          <p:nvGrpSpPr>
            <p:cNvPr id="17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在城市公共交通市场中的份额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与其他交通方式的竞争情况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市场占有率变化趋势</a:t>
                </a:r>
                <a:endParaRPr/>
              </a:p>
            </p:txBody>
          </p:sp>
          <p:sp>
            <p:nvSpPr>
              <p:cNvPr id="18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市场占有率</a:t>
                </a:r>
                <a:endParaRPr/>
              </a:p>
            </p:txBody>
          </p:sp>
          <p:sp>
            <p:nvSpPr>
              <p:cNvPr id="18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产业链延伸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新业务探索</a:t>
                </a:r>
                <a:endParaRPr/>
              </a:p>
            </p:txBody>
          </p:sp>
          <p:sp>
            <p:nvSpPr>
              <p:cNvPr id="18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业务范围拓展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公交公司业务范围及市场占有率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主干线、支线、环线等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线路覆盖范围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线路重复度</a:t>
                </a:r>
                <a:endParaRPr/>
              </a:p>
            </p:txBody>
          </p:sp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公交线路布局</a:t>
                </a:r>
                <a:endParaRPr/>
              </a:p>
            </p:txBody>
          </p:sp>
        </p:grpSp>
        <p:grpSp>
          <p:nvGrpSpPr>
            <p:cNvPr id="1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站点间距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站点覆盖范围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站点换乘便利性</a:t>
                </a:r>
                <a:endParaRPr/>
              </a:p>
            </p:txBody>
          </p:sp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站点布局</a:t>
                </a:r>
                <a:endParaRPr/>
              </a:p>
            </p:txBody>
          </p:sp>
        </p:grpSp>
        <p:grpSp>
          <p:nvGrpSpPr>
            <p:cNvPr id="1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调整线路布局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增加站点覆盖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提高换乘便利性</a:t>
                </a:r>
                <a:endParaRPr/>
              </a:p>
            </p:txBody>
          </p: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优化措施</a:t>
                </a:r>
                <a:endParaRPr/>
              </a:p>
            </p:txBody>
          </p:sp>
        </p:grpSp>
      </p:grpSp>
      <p:pic>
        <p:nvPicPr>
          <p:cNvPr id="2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公交线路及站点布局分析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组合 2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7" name="组合 20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客流量分析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日均客流量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节假日客流量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客流高峰时段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乘客满意度调查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公交车内环境满意度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站点设施满意度</a:t>
                </a:r>
                <a:endParaRPr/>
              </a:p>
            </p:txBody>
          </p:sp>
          <p:pic>
            <p:nvPicPr>
              <p:cNvPr id="2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改善车内环境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完善站点设施</a:t>
                </a:r>
                <a:endParaRPr/>
              </a:p>
            </p:txBody>
          </p:sp>
          <p:pic>
            <p:nvPicPr>
              <p:cNvPr id="2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公交客流量及乘客满意度调查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公交公司财务状况分析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总营收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各业务板块营收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营收变化趋势</a:t>
                </a:r>
                <a:endParaRPr/>
              </a:p>
            </p:txBody>
          </p:sp>
          <p:sp>
            <p:nvSpPr>
              <p:cNvPr id="23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营收情况</a:t>
                </a:r>
                <a:endParaRPr/>
              </a:p>
            </p:txBody>
          </p:sp>
        </p:grpSp>
        <p:grpSp>
          <p:nvGrpSpPr>
            <p:cNvPr id="23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利润情况</a:t>
                </a:r>
                <a:endParaRPr/>
              </a:p>
            </p:txBody>
          </p:sp>
          <p:sp>
            <p:nvSpPr>
              <p:cNvPr id="2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各业务板块利润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利润变化趋势</a:t>
                </a:r>
                <a:endParaRPr/>
              </a:p>
            </p:txBody>
          </p:sp>
        </p:grpSp>
        <p:grpSp>
          <p:nvGrpSpPr>
            <p:cNvPr id="23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提升盈利能力</a:t>
                </a:r>
                <a:endParaRPr/>
              </a:p>
            </p:txBody>
          </p:sp>
          <p:sp>
            <p:nvSpPr>
              <p:cNvPr id="24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拓展新业务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公交公司营收及利润情况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成本结构</a:t>
                </a:r>
                <a:endParaRPr/>
              </a:p>
            </p:txBody>
          </p:sp>
          <p:sp>
            <p:nvSpPr>
              <p:cNvPr id="2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车辆购置及维护成本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燃料成本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其他成本</a:t>
                </a:r>
                <a:endParaRPr/>
              </a:p>
            </p:txBody>
          </p:sp>
        </p:grpSp>
        <p:grpSp>
          <p:nvGrpSpPr>
            <p:cNvPr id="2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endParaRPr/>
              </a:p>
            </p:txBody>
          </p:sp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优化人力资源配置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降低车辆购置及维护成本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提高燃料利用效率</a:t>
                </a:r>
                <a:endParaRPr/>
              </a:p>
            </p:txBody>
          </p:sp>
        </p:grpSp>
        <p:grpSp>
          <p:nvGrpSpPr>
            <p:cNvPr id="2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成本效益分析</a:t>
                </a:r>
                <a:endParaRPr/>
              </a:p>
            </p:txBody>
          </p:sp>
          <p:sp>
            <p:nvSpPr>
              <p:cNvPr id="2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成本与收益的平衡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成本效益最大化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长期可持续发展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公交公司成本结构分析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财务状况评价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营收增长情况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财务风险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财务状况建议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加强财务管理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优化成本结构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提高盈利能力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公交公司财务状况评价及建议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公交公司竞争力分析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竞争优势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公共交通的环保性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低成本出行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城市交通拥堵缓解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竞争劣势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出行速度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个性化服务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优化线路布局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提供差异化服务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公交公司与出租车、私家车竞争分析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https://d.book118.com/847201011045006044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公交公司经营分析报告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2024-09-18T14:31:05.129</cp:lastPrinted>
  <dcterms:created xsi:type="dcterms:W3CDTF">2024-09-18T06:31:05Z</dcterms:created>
  <dcterms:modified xsi:type="dcterms:W3CDTF">2024-09-18T06:31:07Z</dcterms:modified>
</cp:coreProperties>
</file>