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E230F-A33A-42CA-86ED-3B6EAD8B9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63BB0-1BC5-4FF9-B0E4-AFBBB60EF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291FD-DE59-47AF-B8D5-D8C089415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180D0D-53BE-4CF4-B62C-A43AB3A9A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40DFB5-2209-4CF2-9D5A-A4F70C96A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189595-F532-4790-AE29-3BC8A5611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C32EAA-ACC3-4273-B86A-CD1FD2026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6849ED-ACFF-4950-AD9F-5576D0052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8B6999-399F-4AA4-A309-73515EFFE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A5000-2391-4B2D-876F-DF324A38E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21135-2254-4F79-B9CC-71E7C24F3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20106300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小学生学会识别食品安全隐患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食品安全基本概念与重要性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识别常见食品安全隐患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家庭环境中食品安全注意事项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学校环境中食品安全保障措施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社会环境中食品安全监管与法律法规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家长引导孩子参与家庭食品安全管理实践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食品安全基本概念与重要性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619" r="286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128" r="251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食品安全指食品无毒、无害，符合应当有的营养要求，对人体健康不造成任何急性、亚急性或者慢性危害。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食品安全是公共安全体系的重要组成部分，关系到人民群众的身体健康和生命安全，关系到社会的和谐稳定和政府的公信力。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食品安全的意义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食品安全定义及意义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477" b="174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943" b="594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日常生活中食品安全问题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食品污染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包括生物性污染（如细菌、病毒、寄生虫等）、化学性污染（如农药、重金属、添加剂等）和物理性污染（如放射性物质、杂质等）。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食品过期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过期食品可能产生有害物质，食用后会对人体健康造成危害。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食品标签不规范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食品标签上未标明生产日期、保质期、生产厂家等重要信息，或者标签信息与实际不符，容易误导消费者。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饮食多样化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三餐规律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注意饮食卫生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少吃零食和甜食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培养孩子良好饮食习惯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847" r="184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0659" r="1065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鼓励孩子尝试各种食物，保证营养均衡，避免偏食或挑食。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培养孩子定时定量进餐的习惯，避免暴饮暴食或过度节食。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教育孩子饭前便后要洗手，不吃不洁或变质食物，不喝生水。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控制孩子零食和甜食的摄入量，以免影响正餐食欲和导致肥胖等问题。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识别常见食品安全隐患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识别方法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查看生产日期和保质期，确保食品在保质期内。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品尝食品，如口感异常或味道不对，应立即停止食用。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观察食品外观，如出现变色、变形、异味等现象，应避免食用。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危害：过期变质食品可能引发食物中毒，出现恶心、呕吐、腹痛等症状，严重时可危及生命。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过期变质食品危害及识别方法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添加剂超标食品危害及识别技巧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161234" y="1569750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危害：添加剂超标食品可能对身体健康造成潜在威胁，如引发过敏、影响生长发育等。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94842" y="4158410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识别技巧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899028" y="144526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仔细阅读食品标签，了解添加剂种类和含量。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899028" y="4698220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选择添加剂少或无添加剂的食品。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482164" y="301513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对于颜色鲜艳、香味浓郁的食品要保持警惕，可能是添加剂超标的表现。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54963" y="3669933"/>
            <a:ext cx="11227434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495032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81401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45047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危害：农药残留会对人体健康造成潜在威胁，如引发中毒、影响神经系统等。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81401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农药残留问题及其防范措施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2063911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50280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2213926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防范措施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50280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437484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23854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4587499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选择绿色有机食品，减少农药残留风险。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23854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AutoShape 37"/>
          <p:cNvSpPr/>
          <p:nvPr/>
        </p:nvSpPr>
        <p:spPr>
          <a:xfrm>
            <a:off x="6043774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430144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6193789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在食用前充分清洗水果和蔬菜，去除表面农药残留。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430144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1" name="AutoShape 41"/>
          <p:cNvSpPr/>
          <p:nvPr/>
        </p:nvSpPr>
        <p:spPr>
          <a:xfrm>
            <a:off x="8320628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706998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8470642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了解并关注食品安全信息，避免购买和食用存在农药残留问题的食品。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0706998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家庭环境中食品安全注意事项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定期清洁厨房，包括灶台、抽油烟机、冰箱等，确保无食物残渣和污渍。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厨房清洁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餐具消毒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抹布和海绵的卫生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使用前应对餐具进行清洗和消毒，可采用煮沸、紫外线消毒等方法。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定期更换抹布和海绵，并保持干燥，避免细菌滋生。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厨房卫生与餐具消毒要求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处理食材的卫生要求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处理食材前应洗手，确保砧板、刀具等工具的清洁卫生。生熟食品应分开处理，避免交叉污染。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剩菜剩饭的处理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剩菜剩饭应尽快放入冰箱冷藏，再次食用前应彻底加热。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食材分类储存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将生食和熟食分开存放，避免交叉污染。同时，将易腐食品放在冰箱冷藏，注意食品的保质期。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958" r="89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合理储存和处理食材方法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https://d.book118.com/847201063005006040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2024-09-12T05:11:15.039</cp:lastPrinted>
  <dcterms:created xsi:type="dcterms:W3CDTF">2024-09-11T21:11:15Z</dcterms:created>
  <dcterms:modified xsi:type="dcterms:W3CDTF">2024-09-11T21:11:17Z</dcterms:modified>
</cp:coreProperties>
</file>