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4805861-7C8F-49E8-B1D9-8071AAF125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90F95D-92F2-4305-869F-5E8C79F6D0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BF7815-CB93-470B-8028-A57D8B2139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46C92D-E10F-4E1B-94B4-25B7230F70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BAFCAE6-BD61-4816-A915-791CE4B78F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231C922-95BD-4A2F-8AC8-915D7072730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45F54B-AA7B-427A-8BE8-811727C11A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3E90B0-1192-4F2C-9EAE-079485DFE5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D9ABA7-8D27-43DA-9139-3464FB9DE4F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2C22E3-7456-47FA-8A1C-D56A8B47FD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08D529-82CA-4810-B086-DE6C6F9045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001111020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425" b="1">
                <a:solidFill>
                  <a:schemeClr val="accent1">
                    <a:alpha val="100000"/>
                  </a:schemeClr>
                </a:solidFill>
                <a:latin typeface="Microsoft Yahei"/>
                <a:ea typeface="Microsoft Yahei"/>
                <a:cs typeface="Microsoft Yahei"/>
              </a:rPr>
              <a:t>全球及中国伊马替尼行业市场发展分析及前景趋势与投资发展研究报告(2023-2028版)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全球伊马替尼行业发展概述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中国伊马替尼行业发展概况</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伊马替尼行业市场分析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伊马替尼行业前景预测</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伊马替尼行业投资机会与建议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15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全球伊马替尼行业发展概述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起始阶段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伊马替尼的研发始于20世纪90年代，作为一种治疗慢性粒细胞性白血病的靶向药物开始进入临床试验阶段。</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上市阶段</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2001年，伊马替尼首先在美国获得批准上市，随后在全球范围内广泛应用，用于治疗慢性粒细胞性白血病和胃肠道间质瘤等多种癌症。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扩展应用阶段</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随着研究的深入和临床实践的积累，伊马替尼的应用范围不断扩大，新的适应症不断被发现和批准。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全球伊马替尼行业发展历程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全球伊马替尼行业市场规模</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根据市场研究报告，全球伊马替尼市场规模在近年来呈现稳步增长趋势。</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市场规模的扩大主要得益于全球范围内癌症患者的不断增加，以及伊马替尼在治疗多种癌症中的广泛应用。</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预计未来几年，随着新适应症的发现和更多患者接受治疗，全球伊马替尼市场规模将继续保持增长态势。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个体化治疗的应用</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基因检测和分子诊断技术的发展将推动个体化治疗在伊马替尼治疗中的应用，提高治疗效果并降低副作用。</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跨国合作与交流的加强</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全球范围内的医药企业、研究机构和政府部门将加强合作与交流，共同推动伊马替尼行业的可持续发展。</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创新药物的研发</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随着生物技术的不断发展，针对伊马替尼耐药性和副作用的创新药物将不断涌现，为患者提供更多治疗选择。</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全球伊马替尼行业发展趋势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15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中国伊马替尼行业发展概况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https://d.book118.com/848001111020006031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34</Paragraphs>
  <Slides>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8</vt:i4>
      </vt:variant>
    </vt:vector>
  </HeadingPairs>
  <TitlesOfParts>
    <vt:vector baseType="lpstr" size="1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2024-09-07T21:21:28.396</cp:lastPrinted>
  <dcterms:created xsi:type="dcterms:W3CDTF">2024-09-07T13:21:28Z</dcterms:created>
  <dcterms:modified xsi:type="dcterms:W3CDTF">2024-09-07T13:21:30Z</dcterms:modified>
</cp:coreProperties>
</file>