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95AC2D8-EF64-49E1-BB45-9DC9C1D93B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B59C7B-C0C6-4DB0-8E00-B683E2BCC1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41174D-FA28-4A79-A536-75E280E7D2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F49087-517D-4587-87AF-E39579D76D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521352-6C5D-4039-8BF3-9070EFAF06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755541A-D55E-44C4-9F50-C0FEDC38732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737703-AAE4-4E1E-9EDF-E2A8F5A1A8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773B52-E3A8-4E7C-A1A2-E9417729D3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5CBFE2-4307-4BD5-890D-A2716A2F49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4699E2-EB83-4C28-B537-A1EC39C0A6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5559E1-368D-4001-810A-AA7D7AECBF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001122057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2024年金融衍生产品培训资料</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汇报人：XX</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金融衍生产品概述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金融衍生产品基础知识</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定价原理与模型</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风险识别与管理策略</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交易策略与技巧分享</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法律法规与监管政策解读</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金融衍生产品概述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金融衍生产品是一种其价值依赖于基础资产价值变动的合约。这种合约可以是标准化的，也可以是非标准化的。</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根据产品形态，金融衍生产品可分为远期、期货、期权和掉期四大类。根据原生资产分类，即股票、利率、汇率和商品。根据交易方法，可分为场内交易和场外交易。</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金融衍生产品起源于20世纪70年代，随着布雷顿森林体系的崩溃和利率、汇率波动的加剧，金融衍生产品得到了迅速发展。进入21世纪后，随着全球化和金融创新的不断深入，金融衍生产品市场进一步壮大。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目前，全球金融衍生产品市场已经形成了一个庞大而复杂的体系，涵盖了各种类型的衍生产品和交易主体。市场规模不断扩大，交易品种日益丰富，交易方式也更加多样化。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市场参与主体</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包括商业银行、投资银行、证券公司、期货公司、基金公司、保险公司等金融机构，以及企业和个人投资者等。</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监管机构</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国金融监管机构对金融衍生产品市场实施监管，以确保市场的公平、透明和稳定。主要监管机构包括美国商品期货交易委员会（CFTC）、美国证券交易委员会（SEC）、欧洲证券及市场管理局（ESMA）等。此外，国际清算银行（BIS）、国际货币基金组织（IMF）等国际组织也对全球金融衍生产品市场进行监测和评估。</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市场参与主体与监管机构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金融衍生产品基础知识</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远期合约定义</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远期合约种类</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远期合约的要素</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远期合约的交易机制</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远期合约</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远期合约是一种在将来某一特定时间以特定价格买入或卖出某种资产的协议。</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包括合约标的、合约到期日、合约价格、交易单位等。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包括远期外汇合约、远期利率协议、远期股票合约等。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通过场外交易方式进行，交易双方根据各自需求协商确定合约条款。</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期货合约是一种标准化合约，约定在未来某一特定时间和地点交割一定数量和质量标的物。</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期货合约定义</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期货合约种类</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期货合约的要素</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期货合约的交易机制</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包括商品期货、金融期货等。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包括合约标的、合约到期日、交割方式、交易单位等。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在交易所内进行，采用保证金制度，实行每日无负债结算。</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期货合约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期权合约是一种赋予持有者在未来某一特定时间以特定价格买入或卖出某种资产的权利的协议。</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期权合约定义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包括看涨期权和看跌期权。</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期权合约种类</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包括合约标的、行权价格、到期日、权利金等。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期权合约的要素</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可以在交易所内进行，也可以在场外市场交易。交易者需支付权利金购买期权，到期时可以选择行权或放弃行权。</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期权合约的交易机制</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期权合约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互换合约定义</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互换合约是一种双方同意交换未来一系列现金流的协议。</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互换合约的要素</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包括互换期限、互换利率或汇率、支付频率等。</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互换合约种类</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包括利率互换、货币互换等。</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互换合约的交易机制</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通过场外交易方式进行，交易双方根据各自需求协商确定互换条款。互换可以用于降低融资成本、规避汇率风险等。</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互换合约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定价原理与模型</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在有效市场中，不存在无风险套利机会，即无法通过构建投资组合实现无风险收益。</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无套利机会的假设</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一价定律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无套利定价方程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6" r="16626"/>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在完全竞争市场中，同一种资产只能有一个价格，否则存在套利机会。</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基于无套利机会的假设和一价定律，可以推导出无套利定价方程，用于计算衍生产品的理论价格。</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无套利定价原理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假设资产价格在下一时刻只有两种可能的结果，即上涨或下跌。通过构建投资组合并消除风险，可以计算出衍生产品的价格。</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单步二叉树模型</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将单步二叉树模型扩展到多步，以更精确地模拟资产价格的波动过程。通过反向递推计算，可以得到衍生产品的理论价格。</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多步二叉树模型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二叉树模型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212" r="2321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模型假设</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假设股票价格服从对数正态分布，且波动率和无风险利率为常数。基于这些假设，可以推导出Black-Scholes微分方程。</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微分方程求解</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通过求解Black-Scholes微分方程，可以得到欧式期权的价格公式。该公式依赖于股票价格、执行价格、剩余到期时间、无风险利率和波动率等参数。</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参数估计</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在实际应用中，需要使用历史数据估计波动率和无风险利率等参数，以便将Black-Scholes模型应用于实际定价问题。</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Black-Scholes模型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模拟过程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Monte Carlo模拟方法通过随机抽样模拟资产价格的波动过程，并计算衍生产品的收益。通过大量模拟实验，可以得到衍生产品价格的统计特征。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收敛性与精度</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Monte Carlo模拟方法的精度随着模拟次数的增加而提高。然而，由于随机性的影响，模拟结果存在一定的误差。因此，在使用Monte Carlo模拟方法进行定价时，需要权衡计算效率和精度要求。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Monte Carlo模拟方法</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https://d.book118.com/848001122057006034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2024-09-12T20:42:17.948</cp:lastPrinted>
  <dcterms:created xsi:type="dcterms:W3CDTF">2024-09-12T12:42:17Z</dcterms:created>
  <dcterms:modified xsi:type="dcterms:W3CDTF">2024-09-12T12:42:20Z</dcterms:modified>
</cp:coreProperties>
</file>