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xml" ContentType="application/vnd.openxmlformats-officedocument.presentationml.notesSlide+xml"/>
  <Override PartName="/ppt/notesSlides/notesSlide30.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xml" ContentType="application/vnd.openxmlformats-officedocument.themeOverride+xml"/>
  <Override PartName="/ppt/theme/themeOverride30.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8" r:id="rId34"/>
  </p:sldIdLst>
  <p:sldSz cx="12192000" cy="6858000"/>
  <p:notesSz cx="6858000" cy="9144000"/>
  <p:custDataLst>
    <p:tags r:id="rId3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tags" Target="tags/tag407.xml" /><Relationship Id="rId36" Type="http://schemas.openxmlformats.org/officeDocument/2006/relationships/presProps" Target="presProps.xml" /><Relationship Id="rId37" Type="http://schemas.openxmlformats.org/officeDocument/2006/relationships/viewProps" Target="viewProps.xml" /><Relationship Id="rId38" Type="http://schemas.openxmlformats.org/officeDocument/2006/relationships/theme" Target="theme/theme1.xml" /><Relationship Id="rId39"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25.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26.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_rels/notesSlide27.xml.rels>&#65279;<?xml version="1.0" encoding="utf-8" standalone="yes"?><Relationships xmlns="http://schemas.openxmlformats.org/package/2006/relationships"><Relationship Id="rId1" Type="http://schemas.openxmlformats.org/officeDocument/2006/relationships/slide" Target="../slides/slide27.xml" /><Relationship Id="rId2" Type="http://schemas.openxmlformats.org/officeDocument/2006/relationships/notesMaster" Target="../notesMasters/notesMaster1.xml" /></Relationships>
</file>

<file path=ppt/notesSlides/_rels/notesSlide28.xml.rels>&#65279;<?xml version="1.0" encoding="utf-8" standalone="yes"?><Relationships xmlns="http://schemas.openxmlformats.org/package/2006/relationships"><Relationship Id="rId1" Type="http://schemas.openxmlformats.org/officeDocument/2006/relationships/slide" Target="../slides/slide28.xml" /><Relationship Id="rId2" Type="http://schemas.openxmlformats.org/officeDocument/2006/relationships/notesMaster" Target="../notesMasters/notesMaster1.xml" /></Relationships>
</file>

<file path=ppt/notesSlides/_rels/notesSlide29.xml.rels>&#65279;<?xml version="1.0" encoding="utf-8" standalone="yes"?><Relationships xmlns="http://schemas.openxmlformats.org/package/2006/relationships"><Relationship Id="rId1" Type="http://schemas.openxmlformats.org/officeDocument/2006/relationships/slide" Target="../slides/slide29.xml" /><Relationship Id="rId2" Type="http://schemas.openxmlformats.org/officeDocument/2006/relationships/notesMaster" Target="../notesMasters/notesMaster1.xml" /></Relationships>
</file>

<file path=ppt/notesSlides/_rels/notesSlide30.xml.rels>&#65279;<?xml version="1.0" encoding="utf-8" standalone="yes"?><Relationships xmlns="http://schemas.openxmlformats.org/package/2006/relationships"><Relationship Id="rId1" Type="http://schemas.openxmlformats.org/officeDocument/2006/relationships/slide" Target="../slides/slide3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21</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22</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23</a:t>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24</a:t>
            </a:fld>
            <a:endParaRPr lang="zh-CN"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25</a:t>
            </a:fld>
            <a:endParaRPr lang="zh-CN"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26</a:t>
            </a:fld>
            <a:endParaRPr lang="zh-CN"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27</a:t>
            </a:fld>
            <a:endParaRPr lang="zh-CN"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28</a:t>
            </a:fld>
            <a:endParaRPr lang="zh-CN"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29</a:t>
            </a:fld>
            <a:endParaRPr lang="zh-CN"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30</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tags" Target="../tags/tag16.xml" /><Relationship Id="rId18" Type="http://schemas.openxmlformats.org/officeDocument/2006/relationships/tags" Target="../tags/tag17.xml" /><Relationship Id="rId19" Type="http://schemas.openxmlformats.org/officeDocument/2006/relationships/tags" Target="../tags/tag18.xml" /><Relationship Id="rId2" Type="http://schemas.openxmlformats.org/officeDocument/2006/relationships/tags" Target="../tags/tag1.xml" /><Relationship Id="rId20" Type="http://schemas.openxmlformats.org/officeDocument/2006/relationships/tags" Target="../tags/tag19.xml" /><Relationship Id="rId21" Type="http://schemas.openxmlformats.org/officeDocument/2006/relationships/tags" Target="../tags/tag20.xml" /><Relationship Id="rId22" Type="http://schemas.openxmlformats.org/officeDocument/2006/relationships/tags" Target="../tags/tag21.xml" /><Relationship Id="rId23" Type="http://schemas.openxmlformats.org/officeDocument/2006/relationships/tags" Target="../tags/tag22.xml" /><Relationship Id="rId24" Type="http://schemas.openxmlformats.org/officeDocument/2006/relationships/tags" Target="../tags/tag23.xml" /><Relationship Id="rId25" Type="http://schemas.openxmlformats.org/officeDocument/2006/relationships/tags" Target="../tags/tag24.xml" /><Relationship Id="rId26" Type="http://schemas.openxmlformats.org/officeDocument/2006/relationships/tags" Target="../tags/tag25.xml" /><Relationship Id="rId27" Type="http://schemas.openxmlformats.org/officeDocument/2006/relationships/tags" Target="../tags/tag26.xml" /><Relationship Id="rId28" Type="http://schemas.openxmlformats.org/officeDocument/2006/relationships/tags" Target="../tags/tag27.xml" /><Relationship Id="rId29" Type="http://schemas.openxmlformats.org/officeDocument/2006/relationships/tags" Target="../tags/tag28.xml" /><Relationship Id="rId3" Type="http://schemas.openxmlformats.org/officeDocument/2006/relationships/tags" Target="../tags/tag2.xml" /><Relationship Id="rId30" Type="http://schemas.openxmlformats.org/officeDocument/2006/relationships/tags" Target="../tags/tag29.xml" /><Relationship Id="rId31" Type="http://schemas.openxmlformats.org/officeDocument/2006/relationships/tags" Target="../tags/tag30.xml" /><Relationship Id="rId32" Type="http://schemas.openxmlformats.org/officeDocument/2006/relationships/tags" Target="../tags/tag31.xml" /><Relationship Id="rId33" Type="http://schemas.openxmlformats.org/officeDocument/2006/relationships/tags" Target="../tags/tag32.xml" /><Relationship Id="rId34" Type="http://schemas.openxmlformats.org/officeDocument/2006/relationships/tags" Target="../tags/tag33.xml" /><Relationship Id="rId35" Type="http://schemas.openxmlformats.org/officeDocument/2006/relationships/tags" Target="../tags/tag34.xml" /><Relationship Id="rId36" Type="http://schemas.openxmlformats.org/officeDocument/2006/relationships/tags" Target="../tags/tag35.xml" /><Relationship Id="rId37" Type="http://schemas.openxmlformats.org/officeDocument/2006/relationships/tags" Target="../tags/tag36.xml" /><Relationship Id="rId38" Type="http://schemas.openxmlformats.org/officeDocument/2006/relationships/tags" Target="../tags/tag37.xml" /><Relationship Id="rId39" Type="http://schemas.openxmlformats.org/officeDocument/2006/relationships/tags" Target="../tags/tag38.xml" /><Relationship Id="rId4" Type="http://schemas.openxmlformats.org/officeDocument/2006/relationships/tags" Target="../tags/tag3.xml" /><Relationship Id="rId40" Type="http://schemas.openxmlformats.org/officeDocument/2006/relationships/tags" Target="../tags/tag39.xml" /><Relationship Id="rId41" Type="http://schemas.openxmlformats.org/officeDocument/2006/relationships/tags" Target="../tags/tag40.xml" /><Relationship Id="rId42" Type="http://schemas.openxmlformats.org/officeDocument/2006/relationships/tags" Target="../tags/tag41.xml" /><Relationship Id="rId43" Type="http://schemas.openxmlformats.org/officeDocument/2006/relationships/tags" Target="../tags/tag42.xml" /><Relationship Id="rId44" Type="http://schemas.openxmlformats.org/officeDocument/2006/relationships/tags" Target="../tags/tag43.xml" /><Relationship Id="rId45" Type="http://schemas.openxmlformats.org/officeDocument/2006/relationships/tags" Target="../tags/tag44.xml" /><Relationship Id="rId46" Type="http://schemas.openxmlformats.org/officeDocument/2006/relationships/tags" Target="../tags/tag45.xml" /><Relationship Id="rId47" Type="http://schemas.openxmlformats.org/officeDocument/2006/relationships/tags" Target="../tags/tag46.xml" /><Relationship Id="rId48" Type="http://schemas.openxmlformats.org/officeDocument/2006/relationships/tags" Target="../tags/tag47.xml" /><Relationship Id="rId49" Type="http://schemas.openxmlformats.org/officeDocument/2006/relationships/tags" Target="../tags/tag48.xml" /><Relationship Id="rId5" Type="http://schemas.openxmlformats.org/officeDocument/2006/relationships/tags" Target="../tags/tag4.xml" /><Relationship Id="rId50" Type="http://schemas.openxmlformats.org/officeDocument/2006/relationships/tags" Target="../tags/tag49.xml" /><Relationship Id="rId51" Type="http://schemas.openxmlformats.org/officeDocument/2006/relationships/tags" Target="../tags/tag50.xml" /><Relationship Id="rId52" Type="http://schemas.openxmlformats.org/officeDocument/2006/relationships/tags" Target="../tags/tag51.xml" /><Relationship Id="rId53" Type="http://schemas.openxmlformats.org/officeDocument/2006/relationships/tags" Target="../tags/tag52.xml" /><Relationship Id="rId54" Type="http://schemas.openxmlformats.org/officeDocument/2006/relationships/tags" Target="../tags/tag53.xml" /><Relationship Id="rId55" Type="http://schemas.openxmlformats.org/officeDocument/2006/relationships/tags" Target="../tags/tag54.xml" /><Relationship Id="rId56" Type="http://schemas.openxmlformats.org/officeDocument/2006/relationships/tags" Target="../tags/tag55.xml" /><Relationship Id="rId57" Type="http://schemas.openxmlformats.org/officeDocument/2006/relationships/tags" Target="../tags/tag56.xml" /><Relationship Id="rId58" Type="http://schemas.openxmlformats.org/officeDocument/2006/relationships/tags" Target="../tags/tag57.xml" /><Relationship Id="rId59" Type="http://schemas.openxmlformats.org/officeDocument/2006/relationships/tags" Target="../tags/tag58.xml" /><Relationship Id="rId6" Type="http://schemas.openxmlformats.org/officeDocument/2006/relationships/tags" Target="../tags/tag5.xml" /><Relationship Id="rId60" Type="http://schemas.openxmlformats.org/officeDocument/2006/relationships/tags" Target="../tags/tag59.xml" /><Relationship Id="rId61" Type="http://schemas.openxmlformats.org/officeDocument/2006/relationships/tags" Target="../tags/tag60.xml" /><Relationship Id="rId62" Type="http://schemas.openxmlformats.org/officeDocument/2006/relationships/tags" Target="../tags/tag61.xml" /><Relationship Id="rId63" Type="http://schemas.openxmlformats.org/officeDocument/2006/relationships/tags" Target="../tags/tag62.xml" /><Relationship Id="rId64" Type="http://schemas.openxmlformats.org/officeDocument/2006/relationships/tags" Target="../tags/tag63.xml" /><Relationship Id="rId65" Type="http://schemas.openxmlformats.org/officeDocument/2006/relationships/tags" Target="../tags/tag64.xml" /><Relationship Id="rId66" Type="http://schemas.openxmlformats.org/officeDocument/2006/relationships/tags" Target="../tags/tag65.xml" /><Relationship Id="rId67" Type="http://schemas.openxmlformats.org/officeDocument/2006/relationships/tags" Target="../tags/tag66.xml" /><Relationship Id="rId68" Type="http://schemas.openxmlformats.org/officeDocument/2006/relationships/tags" Target="../tags/tag67.xml" /><Relationship Id="rId69" Type="http://schemas.openxmlformats.org/officeDocument/2006/relationships/slideMaster" Target="../slideMasters/slideMaster2.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4.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89.xml" /><Relationship Id="rId10" Type="http://schemas.openxmlformats.org/officeDocument/2006/relationships/slideMaster" Target="../slideMasters/slideMaster2.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98.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03.xml" /><Relationship Id="rId2" Type="http://schemas.openxmlformats.org/officeDocument/2006/relationships/tags" Target="../tags/tag104.xml" /><Relationship Id="rId3" Type="http://schemas.openxmlformats.org/officeDocument/2006/relationships/tags" Target="../tags/tag105.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06.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13.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14" Type="http://schemas.openxmlformats.org/officeDocument/2006/relationships/tags" Target="../tags/tag135.xml" /><Relationship Id="rId15" Type="http://schemas.openxmlformats.org/officeDocument/2006/relationships/tags" Target="../tags/tag136.xml" /><Relationship Id="rId16" Type="http://schemas.openxmlformats.org/officeDocument/2006/relationships/tags" Target="../tags/tag137.xml" /><Relationship Id="rId17" Type="http://schemas.openxmlformats.org/officeDocument/2006/relationships/tags" Target="../tags/tag138.xml" /><Relationship Id="rId18" Type="http://schemas.openxmlformats.org/officeDocument/2006/relationships/tags" Target="../tags/tag139.xml" /><Relationship Id="rId19" Type="http://schemas.openxmlformats.org/officeDocument/2006/relationships/tags" Target="../tags/tag140.xml" /><Relationship Id="rId2" Type="http://schemas.openxmlformats.org/officeDocument/2006/relationships/tags" Target="../tags/tag124.xml" /><Relationship Id="rId20" Type="http://schemas.openxmlformats.org/officeDocument/2006/relationships/tags" Target="../tags/tag141.xml" /><Relationship Id="rId21" Type="http://schemas.openxmlformats.org/officeDocument/2006/relationships/tags" Target="../tags/tag142.xml" /><Relationship Id="rId22" Type="http://schemas.openxmlformats.org/officeDocument/2006/relationships/tags" Target="../tags/tag143.xml" /><Relationship Id="rId23" Type="http://schemas.openxmlformats.org/officeDocument/2006/relationships/tags" Target="../tags/tag144.xml" /><Relationship Id="rId24" Type="http://schemas.openxmlformats.org/officeDocument/2006/relationships/tags" Target="../tags/tag145.xml" /><Relationship Id="rId25" Type="http://schemas.openxmlformats.org/officeDocument/2006/relationships/tags" Target="../tags/tag146.xml" /><Relationship Id="rId26" Type="http://schemas.openxmlformats.org/officeDocument/2006/relationships/tags" Target="../tags/tag147.xml" /><Relationship Id="rId27" Type="http://schemas.openxmlformats.org/officeDocument/2006/relationships/tags" Target="../tags/tag148.xml" /><Relationship Id="rId28" Type="http://schemas.openxmlformats.org/officeDocument/2006/relationships/tags" Target="../tags/tag149.xml" /><Relationship Id="rId29" Type="http://schemas.openxmlformats.org/officeDocument/2006/relationships/tags" Target="../tags/tag150.xml" /><Relationship Id="rId3" Type="http://schemas.openxmlformats.org/officeDocument/2006/relationships/image" Target="../media/image2.jpeg" /><Relationship Id="rId30" Type="http://schemas.openxmlformats.org/officeDocument/2006/relationships/tags" Target="../tags/tag151.xml" /><Relationship Id="rId31" Type="http://schemas.openxmlformats.org/officeDocument/2006/relationships/tags" Target="../tags/tag152.xml" /><Relationship Id="rId32" Type="http://schemas.openxmlformats.org/officeDocument/2006/relationships/tags" Target="../tags/tag153.xml" /><Relationship Id="rId33" Type="http://schemas.openxmlformats.org/officeDocument/2006/relationships/tags" Target="../tags/tag154.xml" /><Relationship Id="rId34" Type="http://schemas.openxmlformats.org/officeDocument/2006/relationships/tags" Target="../tags/tag155.xml" /><Relationship Id="rId35" Type="http://schemas.openxmlformats.org/officeDocument/2006/relationships/tags" Target="../tags/tag156.xml" /><Relationship Id="rId36" Type="http://schemas.openxmlformats.org/officeDocument/2006/relationships/tags" Target="../tags/tag157.xml" /><Relationship Id="rId37" Type="http://schemas.openxmlformats.org/officeDocument/2006/relationships/tags" Target="../tags/tag158.xml" /><Relationship Id="rId38" Type="http://schemas.openxmlformats.org/officeDocument/2006/relationships/tags" Target="../tags/tag159.xml" /><Relationship Id="rId39" Type="http://schemas.openxmlformats.org/officeDocument/2006/relationships/tags" Target="../tags/tag160.xml" /><Relationship Id="rId4" Type="http://schemas.openxmlformats.org/officeDocument/2006/relationships/tags" Target="../tags/tag125.xml" /><Relationship Id="rId40" Type="http://schemas.openxmlformats.org/officeDocument/2006/relationships/tags" Target="../tags/tag161.xml" /><Relationship Id="rId41" Type="http://schemas.openxmlformats.org/officeDocument/2006/relationships/tags" Target="../tags/tag162.xml" /><Relationship Id="rId42" Type="http://schemas.openxmlformats.org/officeDocument/2006/relationships/tags" Target="../tags/tag163.xml" /><Relationship Id="rId43" Type="http://schemas.openxmlformats.org/officeDocument/2006/relationships/tags" Target="../tags/tag164.xml" /><Relationship Id="rId44" Type="http://schemas.openxmlformats.org/officeDocument/2006/relationships/tags" Target="../tags/tag165.xml" /><Relationship Id="rId45" Type="http://schemas.openxmlformats.org/officeDocument/2006/relationships/tags" Target="../tags/tag166.xml" /><Relationship Id="rId46" Type="http://schemas.openxmlformats.org/officeDocument/2006/relationships/tags" Target="../tags/tag167.xml" /><Relationship Id="rId47" Type="http://schemas.openxmlformats.org/officeDocument/2006/relationships/tags" Target="../tags/tag168.xml" /><Relationship Id="rId48" Type="http://schemas.openxmlformats.org/officeDocument/2006/relationships/tags" Target="../tags/tag169.xml" /><Relationship Id="rId49" Type="http://schemas.openxmlformats.org/officeDocument/2006/relationships/tags" Target="../tags/tag170.xml" /><Relationship Id="rId5" Type="http://schemas.openxmlformats.org/officeDocument/2006/relationships/tags" Target="../tags/tag126.xml" /><Relationship Id="rId50" Type="http://schemas.openxmlformats.org/officeDocument/2006/relationships/tags" Target="../tags/tag171.xml" /><Relationship Id="rId51" Type="http://schemas.openxmlformats.org/officeDocument/2006/relationships/tags" Target="../tags/tag172.xml" /><Relationship Id="rId52" Type="http://schemas.openxmlformats.org/officeDocument/2006/relationships/tags" Target="../tags/tag173.xml" /><Relationship Id="rId53" Type="http://schemas.openxmlformats.org/officeDocument/2006/relationships/tags" Target="../tags/tag174.xml" /><Relationship Id="rId54" Type="http://schemas.openxmlformats.org/officeDocument/2006/relationships/tags" Target="../tags/tag175.xml" /><Relationship Id="rId55" Type="http://schemas.openxmlformats.org/officeDocument/2006/relationships/tags" Target="../tags/tag176.xml" /><Relationship Id="rId56" Type="http://schemas.openxmlformats.org/officeDocument/2006/relationships/tags" Target="../tags/tag177.xml" /><Relationship Id="rId57" Type="http://schemas.openxmlformats.org/officeDocument/2006/relationships/tags" Target="../tags/tag178.xml" /><Relationship Id="rId58" Type="http://schemas.openxmlformats.org/officeDocument/2006/relationships/tags" Target="../tags/tag179.xml" /><Relationship Id="rId59" Type="http://schemas.openxmlformats.org/officeDocument/2006/relationships/tags" Target="../tags/tag180.xml" /><Relationship Id="rId6" Type="http://schemas.openxmlformats.org/officeDocument/2006/relationships/tags" Target="../tags/tag127.xml" /><Relationship Id="rId60" Type="http://schemas.openxmlformats.org/officeDocument/2006/relationships/tags" Target="../tags/tag181.xml" /><Relationship Id="rId61" Type="http://schemas.openxmlformats.org/officeDocument/2006/relationships/tags" Target="../tags/tag182.xml" /><Relationship Id="rId62" Type="http://schemas.openxmlformats.org/officeDocument/2006/relationships/tags" Target="../tags/tag183.xml" /><Relationship Id="rId63" Type="http://schemas.openxmlformats.org/officeDocument/2006/relationships/tags" Target="../tags/tag184.xml" /><Relationship Id="rId64" Type="http://schemas.openxmlformats.org/officeDocument/2006/relationships/tags" Target="../tags/tag185.xml" /><Relationship Id="rId65" Type="http://schemas.openxmlformats.org/officeDocument/2006/relationships/tags" Target="../tags/tag186.xml" /><Relationship Id="rId66" Type="http://schemas.openxmlformats.org/officeDocument/2006/relationships/tags" Target="../tags/tag187.xml" /><Relationship Id="rId67" Type="http://schemas.openxmlformats.org/officeDocument/2006/relationships/tags" Target="../tags/tag188.xml" /><Relationship Id="rId68" Type="http://schemas.openxmlformats.org/officeDocument/2006/relationships/tags" Target="../tags/tag189.xml" /><Relationship Id="rId69" Type="http://schemas.openxmlformats.org/officeDocument/2006/relationships/tags" Target="../tags/tag190.xml" /><Relationship Id="rId7" Type="http://schemas.openxmlformats.org/officeDocument/2006/relationships/tags" Target="../tags/tag128.xml" /><Relationship Id="rId70" Type="http://schemas.openxmlformats.org/officeDocument/2006/relationships/slideMaster" Target="../slideMasters/slideMaster2.xml" /><Relationship Id="rId8" Type="http://schemas.openxmlformats.org/officeDocument/2006/relationships/tags" Target="../tags/tag129.xml" /><Relationship Id="rId9" Type="http://schemas.openxmlformats.org/officeDocument/2006/relationships/tags" Target="../tags/tag130.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96.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202.xml" /><Relationship Id="rId10" Type="http://schemas.openxmlformats.org/officeDocument/2006/relationships/slideMaster" Target="../slideMasters/slideMaster2.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211.xml" /><Relationship Id="rId10" Type="http://schemas.openxmlformats.org/officeDocument/2006/relationships/slideMaster" Target="../slideMasters/slideMaster2.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220.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228.xml" /><Relationship Id="rId10" Type="http://schemas.openxmlformats.org/officeDocument/2006/relationships/tags" Target="../tags/tag237.xml" /><Relationship Id="rId11" Type="http://schemas.openxmlformats.org/officeDocument/2006/relationships/slideMaster" Target="../slideMasters/slideMaster2.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38.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tags" Target="../tags/tag243.xml" /><Relationship Id="rId7" Type="http://schemas.openxmlformats.org/officeDocument/2006/relationships/tags" Target="../tags/tag244.xml" /><Relationship Id="rId8" Type="http://schemas.openxmlformats.org/officeDocument/2006/relationships/tags" Target="../tags/tag24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DE1DF0F-D295-4667-8E35-938D35B960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EF9D79-E2FB-47CB-9CDB-0CF0744833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2C2DF73-280C-4DA5-B40D-F806AB1DB8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73C757E-5AD2-425B-8905-D90703616F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464F93B-E3C0-43D0-BADD-DBD79923D9E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CEDCB5-5A1A-47B4-8F82-1C12BA85C03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9E89DBA-6B12-49FA-B79D-B18A110C8D9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B84E80-2478-4DEF-BB52-C00A1528D4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5C276C-911A-40D7-A410-2BCCFCB0F6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95F3BF-D1EF-4CC5-A5FA-36B8D31DF4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431044-662C-4522-BD02-686C00667D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5" name="图片 4"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grpSp>
        <p:nvGrpSpPr>
          <p:cNvPr id="13" name="组合 12"/>
          <p:cNvGrpSpPr/>
          <p:nvPr userDrawn="1">
            <p:custDataLst>
              <p:tags r:id="rId3"/>
            </p:custDataLst>
          </p:nvPr>
        </p:nvGrpSpPr>
        <p:grpSpPr>
          <a:xfrm>
            <a:off x="428625" y="419100"/>
            <a:ext cx="333375" cy="165100"/>
            <a:chOff x="428625" y="419100"/>
            <a:chExt cx="333375" cy="165100"/>
          </a:xfrm>
        </p:grpSpPr>
        <p:cxnSp>
          <p:nvCxnSpPr>
            <p:cNvPr id="7" name="直接连接符 6"/>
            <p:cNvCxnSpPr/>
            <p:nvPr userDrawn="1">
              <p:custDataLst>
                <p:tags r:id="rId4"/>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5"/>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6"/>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14" name="直接连接符 13"/>
          <p:cNvCxnSpPr/>
          <p:nvPr userDrawn="1">
            <p:custDataLst>
              <p:tags r:id="rId7"/>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9" name="组合 148"/>
          <p:cNvGrpSpPr/>
          <p:nvPr userDrawn="1">
            <p:custDataLst>
              <p:tags r:id="rId8"/>
            </p:custDataLst>
          </p:nvPr>
        </p:nvGrpSpPr>
        <p:grpSpPr>
          <a:xfrm>
            <a:off x="911225" y="4845050"/>
            <a:ext cx="1808160" cy="319882"/>
            <a:chOff x="911225" y="4845050"/>
            <a:chExt cx="1808160" cy="319882"/>
          </a:xfrm>
          <a:solidFill>
            <a:schemeClr val="bg1"/>
          </a:solidFill>
        </p:grpSpPr>
        <p:sp>
          <p:nvSpPr>
            <p:cNvPr id="127" name="椭圆 126"/>
            <p:cNvSpPr/>
            <p:nvPr>
              <p:custDataLst>
                <p:tags r:id="rId9"/>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8" name="椭圆 127"/>
            <p:cNvSpPr/>
            <p:nvPr>
              <p:custDataLst>
                <p:tags r:id="rId10"/>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9" name="椭圆 128"/>
            <p:cNvSpPr/>
            <p:nvPr>
              <p:custDataLst>
                <p:tags r:id="rId11"/>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0" name="椭圆 129"/>
            <p:cNvSpPr/>
            <p:nvPr>
              <p:custDataLst>
                <p:tags r:id="rId12"/>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1" name="椭圆 130"/>
            <p:cNvSpPr/>
            <p:nvPr>
              <p:custDataLst>
                <p:tags r:id="rId13"/>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2" name="椭圆 131"/>
            <p:cNvSpPr/>
            <p:nvPr>
              <p:custDataLst>
                <p:tags r:id="rId14"/>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3" name="椭圆 132"/>
            <p:cNvSpPr/>
            <p:nvPr>
              <p:custDataLst>
                <p:tags r:id="rId15"/>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4" name="椭圆 133"/>
            <p:cNvSpPr/>
            <p:nvPr>
              <p:custDataLst>
                <p:tags r:id="rId16"/>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5" name="椭圆 134"/>
            <p:cNvSpPr/>
            <p:nvPr>
              <p:custDataLst>
                <p:tags r:id="rId17"/>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6" name="椭圆 135"/>
            <p:cNvSpPr/>
            <p:nvPr>
              <p:custDataLst>
                <p:tags r:id="rId18"/>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7" name="椭圆 136"/>
            <p:cNvSpPr/>
            <p:nvPr>
              <p:custDataLst>
                <p:tags r:id="rId19"/>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8" name="椭圆 137"/>
            <p:cNvSpPr/>
            <p:nvPr>
              <p:custDataLst>
                <p:tags r:id="rId20"/>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9" name="椭圆 138"/>
            <p:cNvSpPr/>
            <p:nvPr>
              <p:custDataLst>
                <p:tags r:id="rId21"/>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0" name="椭圆 139"/>
            <p:cNvSpPr/>
            <p:nvPr>
              <p:custDataLst>
                <p:tags r:id="rId22"/>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1" name="椭圆 140"/>
            <p:cNvSpPr/>
            <p:nvPr>
              <p:custDataLst>
                <p:tags r:id="rId23"/>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2" name="椭圆 141"/>
            <p:cNvSpPr/>
            <p:nvPr>
              <p:custDataLst>
                <p:tags r:id="rId24"/>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3" name="椭圆 142"/>
            <p:cNvSpPr/>
            <p:nvPr>
              <p:custDataLst>
                <p:tags r:id="rId25"/>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4" name="椭圆 143"/>
            <p:cNvSpPr/>
            <p:nvPr>
              <p:custDataLst>
                <p:tags r:id="rId26"/>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5" name="椭圆 144"/>
            <p:cNvSpPr/>
            <p:nvPr>
              <p:custDataLst>
                <p:tags r:id="rId27"/>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6" name="椭圆 145"/>
            <p:cNvSpPr/>
            <p:nvPr>
              <p:custDataLst>
                <p:tags r:id="rId28"/>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7" name="椭圆 146"/>
            <p:cNvSpPr/>
            <p:nvPr>
              <p:custDataLst>
                <p:tags r:id="rId29"/>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8" name="椭圆 147"/>
            <p:cNvSpPr/>
            <p:nvPr>
              <p:custDataLst>
                <p:tags r:id="rId30"/>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9" name="组合 218"/>
          <p:cNvGrpSpPr/>
          <p:nvPr userDrawn="1">
            <p:custDataLst>
              <p:tags r:id="rId31"/>
            </p:custDataLst>
          </p:nvPr>
        </p:nvGrpSpPr>
        <p:grpSpPr>
          <a:xfrm>
            <a:off x="10221757" y="488763"/>
            <a:ext cx="1286667" cy="891382"/>
            <a:chOff x="9265447" y="481778"/>
            <a:chExt cx="1286667" cy="891382"/>
          </a:xfrm>
          <a:solidFill>
            <a:schemeClr val="bg1"/>
          </a:solidFill>
        </p:grpSpPr>
        <p:sp>
          <p:nvSpPr>
            <p:cNvPr id="151" name="椭圆 150"/>
            <p:cNvSpPr/>
            <p:nvPr>
              <p:custDataLst>
                <p:tags r:id="rId32"/>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2" name="椭圆 151"/>
            <p:cNvSpPr/>
            <p:nvPr>
              <p:custDataLst>
                <p:tags r:id="rId33"/>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3" name="椭圆 152"/>
            <p:cNvSpPr/>
            <p:nvPr>
              <p:custDataLst>
                <p:tags r:id="rId34"/>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4" name="椭圆 153"/>
            <p:cNvSpPr/>
            <p:nvPr>
              <p:custDataLst>
                <p:tags r:id="rId35"/>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5" name="椭圆 154"/>
            <p:cNvSpPr/>
            <p:nvPr>
              <p:custDataLst>
                <p:tags r:id="rId36"/>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6" name="椭圆 155"/>
            <p:cNvSpPr/>
            <p:nvPr>
              <p:custDataLst>
                <p:tags r:id="rId37"/>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7" name="椭圆 156"/>
            <p:cNvSpPr/>
            <p:nvPr>
              <p:custDataLst>
                <p:tags r:id="rId38"/>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8" name="椭圆 157"/>
            <p:cNvSpPr/>
            <p:nvPr>
              <p:custDataLst>
                <p:tags r:id="rId39"/>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9" name="椭圆 158"/>
            <p:cNvSpPr/>
            <p:nvPr>
              <p:custDataLst>
                <p:tags r:id="rId40"/>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0" name="椭圆 159"/>
            <p:cNvSpPr/>
            <p:nvPr>
              <p:custDataLst>
                <p:tags r:id="rId41"/>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1" name="椭圆 160"/>
            <p:cNvSpPr/>
            <p:nvPr>
              <p:custDataLst>
                <p:tags r:id="rId42"/>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2" name="椭圆 161"/>
            <p:cNvSpPr/>
            <p:nvPr>
              <p:custDataLst>
                <p:tags r:id="rId43"/>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3" name="椭圆 162"/>
            <p:cNvSpPr/>
            <p:nvPr>
              <p:custDataLst>
                <p:tags r:id="rId44"/>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4" name="椭圆 163"/>
            <p:cNvSpPr/>
            <p:nvPr>
              <p:custDataLst>
                <p:tags r:id="rId45"/>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5" name="椭圆 164"/>
            <p:cNvSpPr/>
            <p:nvPr>
              <p:custDataLst>
                <p:tags r:id="rId46"/>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6" name="椭圆 165"/>
            <p:cNvSpPr/>
            <p:nvPr>
              <p:custDataLst>
                <p:tags r:id="rId47"/>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4" name="椭圆 173"/>
            <p:cNvSpPr/>
            <p:nvPr>
              <p:custDataLst>
                <p:tags r:id="rId48"/>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5" name="椭圆 174"/>
            <p:cNvSpPr/>
            <p:nvPr>
              <p:custDataLst>
                <p:tags r:id="rId49"/>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6" name="椭圆 175"/>
            <p:cNvSpPr/>
            <p:nvPr>
              <p:custDataLst>
                <p:tags r:id="rId50"/>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7" name="椭圆 176"/>
            <p:cNvSpPr/>
            <p:nvPr>
              <p:custDataLst>
                <p:tags r:id="rId51"/>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8" name="椭圆 177"/>
            <p:cNvSpPr/>
            <p:nvPr>
              <p:custDataLst>
                <p:tags r:id="rId52"/>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9" name="椭圆 178"/>
            <p:cNvSpPr/>
            <p:nvPr>
              <p:custDataLst>
                <p:tags r:id="rId53"/>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0" name="椭圆 179"/>
            <p:cNvSpPr/>
            <p:nvPr>
              <p:custDataLst>
                <p:tags r:id="rId54"/>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1" name="椭圆 180"/>
            <p:cNvSpPr/>
            <p:nvPr>
              <p:custDataLst>
                <p:tags r:id="rId55"/>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2" name="椭圆 181"/>
            <p:cNvSpPr/>
            <p:nvPr>
              <p:custDataLst>
                <p:tags r:id="rId56"/>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3" name="椭圆 182"/>
            <p:cNvSpPr/>
            <p:nvPr>
              <p:custDataLst>
                <p:tags r:id="rId57"/>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4" name="椭圆 183"/>
            <p:cNvSpPr/>
            <p:nvPr>
              <p:custDataLst>
                <p:tags r:id="rId58"/>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5" name="椭圆 184"/>
            <p:cNvSpPr/>
            <p:nvPr>
              <p:custDataLst>
                <p:tags r:id="rId59"/>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6" name="椭圆 185"/>
            <p:cNvSpPr/>
            <p:nvPr>
              <p:custDataLst>
                <p:tags r:id="rId60"/>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7" name="椭圆 186"/>
            <p:cNvSpPr/>
            <p:nvPr>
              <p:custDataLst>
                <p:tags r:id="rId61"/>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8" name="椭圆 187"/>
            <p:cNvSpPr/>
            <p:nvPr>
              <p:custDataLst>
                <p:tags r:id="rId62"/>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9" name="椭圆 188"/>
            <p:cNvSpPr/>
            <p:nvPr>
              <p:custDataLst>
                <p:tags r:id="rId63"/>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ctrTitle" hasCustomPrompt="1"/>
            <p:custDataLst>
              <p:tags r:id="rId64"/>
            </p:custDataLst>
          </p:nvPr>
        </p:nvSpPr>
        <p:spPr>
          <a:xfrm>
            <a:off x="669881" y="3182448"/>
            <a:ext cx="9437575" cy="1451463"/>
          </a:xfrm>
        </p:spPr>
        <p:txBody>
          <a:bodyPr lIns="90170" tIns="46990" rIns="36000" bIns="46990" anchor="t" anchorCtr="0">
            <a:normAutofit/>
          </a:bodyPr>
          <a:lstStyle>
            <a:lvl1pPr algn="dist">
              <a:defRPr sz="8000" spc="600" baseline="0">
                <a:solidFill>
                  <a:schemeClr val="bg1"/>
                </a:solidFill>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65"/>
            </p:custDataLst>
          </p:nvPr>
        </p:nvSpPr>
        <p:spPr>
          <a:xfrm>
            <a:off x="669881" y="5315574"/>
            <a:ext cx="6457994" cy="503238"/>
          </a:xfrm>
        </p:spPr>
        <p:txBody>
          <a:bodyPr lIns="90000" tIns="46800" rIns="90000" bIns="46800" anchor="ctr" anchorCtr="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16" name="日期占位符 15"/>
          <p:cNvSpPr>
            <a:spLocks noGrp="1"/>
          </p:cNvSpPr>
          <p:nvPr>
            <p:ph type="dt" sz="half" idx="10"/>
            <p:custDataLst>
              <p:tags r:id="rId66"/>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67"/>
            </p:custDataLst>
          </p:nvPr>
        </p:nvSpPr>
        <p:spPr/>
        <p:txBody>
          <a:bodyPr/>
          <a:lstStyle/>
          <a:p>
            <a:endParaRPr lang="zh-CN" altLang="en-US"/>
          </a:p>
        </p:txBody>
      </p:sp>
      <p:sp>
        <p:nvSpPr>
          <p:cNvPr id="18" name="灯片编号占位符 17"/>
          <p:cNvSpPr>
            <a:spLocks noGrp="1"/>
          </p:cNvSpPr>
          <p:nvPr>
            <p:ph type="sldNum" sz="quarter" idx="12"/>
            <p:custDataLst>
              <p:tags r:id="rId6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sp>
        <p:nvSpPr>
          <p:cNvPr id="7" name="任意多边形: 形状 6"/>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3"/>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6350" y="-15240"/>
            <a:ext cx="12211050" cy="6892290"/>
            <a:chOff x="-6350" y="-15240"/>
            <a:chExt cx="12211050" cy="6892290"/>
          </a:xfrm>
        </p:grpSpPr>
        <p:sp>
          <p:nvSpPr>
            <p:cNvPr id="7" name="任意多边形: 形状 6"/>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任意多边形: 形状 7"/>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4"/>
            </p:custDataLst>
          </p:nvPr>
        </p:nvSpPr>
        <p:spPr>
          <a:xfrm>
            <a:off x="5305815" y="2554514"/>
            <a:ext cx="4897728" cy="808744"/>
          </a:xfrm>
        </p:spPr>
        <p:txBody>
          <a:bodyPr lIns="90000" tIns="46800" rIns="90000" bIns="46800" anchor="b" anchorCtr="0">
            <a:normAutofit/>
          </a:bodyPr>
          <a:lstStyle>
            <a:lvl1pPr>
              <a:defRPr sz="4000" u="none" strike="noStrike" kern="1200" cap="none" spc="300" normalizeH="0" baseline="0">
                <a:gradFill flip="none" rotWithShape="1">
                  <a:gsLst>
                    <a:gs pos="0">
                      <a:schemeClr val="accent3"/>
                    </a:gs>
                    <a:gs pos="100000">
                      <a:schemeClr val="accent1"/>
                    </a:gs>
                  </a:gsLst>
                  <a:path path="circle">
                    <a:fillToRect l="100000" t="100000"/>
                  </a:path>
                  <a:tileRect r="-100000" b="-100000"/>
                </a:gra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5"/>
            </p:custDataLst>
          </p:nvPr>
        </p:nvSpPr>
        <p:spPr>
          <a:xfrm>
            <a:off x="5306060" y="3425190"/>
            <a:ext cx="4897755" cy="1579245"/>
          </a:xfrm>
        </p:spPr>
        <p:txBody>
          <a:bodyPr lIns="90000" tIns="46800" rIns="90000" bIns="46800">
            <a:normAutofit/>
          </a:bodyPr>
          <a:lstStyle>
            <a:lvl1pPr marL="0" indent="0" eaLnBrk="1" fontAlgn="auto" latinLnBrk="0" hangingPunct="1">
              <a:buNone/>
              <a:defRPr kumimoji="0" lang="zh-CN" altLang="en-US" sz="20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p:txBody>
          <a:bodyPr/>
          <a:lstStyle/>
          <a:p>
            <a:endParaRPr lang="zh-CN" altLang="en-US"/>
          </a:p>
        </p:txBody>
      </p:sp>
      <p:sp>
        <p:nvSpPr>
          <p:cNvPr id="6" name="灯片编号占位符 5"/>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sp>
        <p:nvSpPr>
          <p:cNvPr id="9" name="任意多边形: 形状 8"/>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3"/>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4"/>
            </p:custDataLst>
          </p:nvPr>
        </p:nvSpPr>
        <p:spPr>
          <a:xfrm>
            <a:off x="6238877" y="952508"/>
            <a:ext cx="5283242" cy="5388907"/>
          </a:xfrm>
        </p:spPr>
        <p:txBody>
          <a:bodyPr lIns="90170" tIns="46990" rIns="90170" bIns="46990">
            <a:normAutofit/>
          </a:bodyPr>
          <a:lstStyle>
            <a:lvl1pPr>
              <a:defRPr sz="1600" u="none" strike="noStrike" kern="1200" cap="none" spc="200" normalizeH="0" baseline="0">
                <a:solidFill>
                  <a:schemeClr val="tx1">
                    <a:lumMod val="85000"/>
                    <a:lumOff val="15000"/>
                  </a:schemeClr>
                </a:solidFill>
                <a:uFillTx/>
                <a:latin typeface="Arial" pitchFamily="34" charset="0"/>
                <a:ea typeface="微软雅黑"/>
              </a:defRPr>
            </a:lvl1pPr>
            <a:lvl2pPr>
              <a:defRPr sz="1600" u="none" strike="noStrike" kern="1200" cap="none" spc="200" normalizeH="0" baseline="0">
                <a:solidFill>
                  <a:schemeClr val="tx1">
                    <a:lumMod val="85000"/>
                    <a:lumOff val="15000"/>
                  </a:schemeClr>
                </a:solidFill>
                <a:uFillTx/>
                <a:latin typeface="Arial" pitchFamily="34" charset="0"/>
                <a:ea typeface="微软雅黑"/>
              </a:defRPr>
            </a:lvl2pPr>
            <a:lvl3pPr>
              <a:defRPr sz="1600" u="none" strike="noStrike" kern="1200" cap="none" spc="200" normalizeH="0" baseline="0">
                <a:solidFill>
                  <a:schemeClr val="tx1">
                    <a:lumMod val="85000"/>
                    <a:lumOff val="15000"/>
                  </a:schemeClr>
                </a:solidFill>
                <a:uFillTx/>
                <a:latin typeface="Arial" pitchFamily="34" charset="0"/>
                <a:ea typeface="微软雅黑"/>
              </a:defRPr>
            </a:lvl3pPr>
            <a:lvl4pPr>
              <a:defRPr sz="1600" u="none" strike="noStrike" kern="1200" cap="none" spc="200" normalizeH="0" baseline="0">
                <a:solidFill>
                  <a:schemeClr val="tx1">
                    <a:lumMod val="85000"/>
                    <a:lumOff val="15000"/>
                  </a:schemeClr>
                </a:solidFill>
                <a:uFillTx/>
                <a:latin typeface="Arial" pitchFamily="34" charset="0"/>
                <a:ea typeface="微软雅黑"/>
              </a:defRPr>
            </a:lvl4pPr>
            <a:lvl5pPr>
              <a:defRPr sz="1600" u="none" strike="noStrike" kern="1200" cap="none" spc="20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sp>
        <p:nvSpPr>
          <p:cNvPr id="10" name="任意多边形: 形状 9"/>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90170" tIns="46990" rIns="90170" bIns="4699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4"/>
            </p:custDataLst>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90170" tIns="46990" rIns="90170" bIns="4699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sp>
        <p:nvSpPr>
          <p:cNvPr id="9" name="任意多边形: 形状 6"/>
          <p:cNvSpPr/>
          <p:nvPr userDrawn="1">
            <p:custDataLst>
              <p:tags r:id="rId1"/>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sp>
        <p:nvSpPr>
          <p:cNvPr id="8" name="任意多边形: 形状 7"/>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930"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3"/>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5"/>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7" name="矩形 6"/>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竖排标题 1"/>
          <p:cNvSpPr>
            <a:spLocks noGrp="1"/>
          </p:cNvSpPr>
          <p:nvPr>
            <p:ph type="title" orient="vert"/>
            <p:custDataLst>
              <p:tags r:id="rId2"/>
            </p:custDataLst>
          </p:nvPr>
        </p:nvSpPr>
        <p:spPr>
          <a:xfrm>
            <a:off x="10571135" y="952508"/>
            <a:ext cx="950984" cy="5388907"/>
          </a:xfrm>
        </p:spPr>
        <p:txBody>
          <a:bodyPr vert="eaVert" lIns="90170" tIns="46990" rIns="90170" bIns="4699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lIns="90170" tIns="46990" rIns="90170" bIns="46990">
            <a:normAutofit/>
          </a:bodyPr>
          <a:lstStyle>
            <a:lvl1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6" name="矩形 5"/>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5"/>
            </p:custDataLst>
          </p:nvPr>
        </p:nvSpPr>
        <p:spPr>
          <a:xfrm>
            <a:off x="669930" y="952508"/>
            <a:ext cx="10852237" cy="5388907"/>
          </a:xfrm>
        </p:spPr>
        <p:txBody>
          <a:bodyPr/>
          <a:lstStyle>
            <a:lvl1pPr>
              <a:defRPr>
                <a:solidFill>
                  <a:schemeClr val="tx1">
                    <a:lumMod val="85000"/>
                    <a:lumOff val="15000"/>
                  </a:schemeClr>
                </a:solidFill>
              </a:defRPr>
            </a:lvl1pPr>
            <a:lvl2pPr>
              <a:defRPr>
                <a:solidFill>
                  <a:schemeClr val="tx1">
                    <a:lumMod val="85000"/>
                    <a:lumOff val="15000"/>
                  </a:schemeClr>
                </a:solidFill>
              </a:defRPr>
            </a:lvl2pPr>
            <a:lvl3pPr>
              <a:defRPr>
                <a:solidFill>
                  <a:schemeClr val="tx1">
                    <a:lumMod val="85000"/>
                    <a:lumOff val="15000"/>
                  </a:schemeClr>
                </a:solidFill>
              </a:defRPr>
            </a:lvl3pPr>
            <a:lvl4pPr>
              <a:defRPr>
                <a:solidFill>
                  <a:schemeClr val="tx1">
                    <a:lumMod val="85000"/>
                    <a:lumOff val="15000"/>
                  </a:schemeClr>
                </a:solidFill>
              </a:defRPr>
            </a:lvl4pPr>
            <a:lvl5pPr>
              <a:defRPr>
                <a:solidFill>
                  <a:schemeClr val="tx1">
                    <a:lumMod val="85000"/>
                    <a:lumOff val="1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pic>
        <p:nvPicPr>
          <p:cNvPr id="70" name="图片 69"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pic>
        <p:nvPicPr>
          <p:cNvPr id="7" name="图片 6" descr="图片包含 动物&#10;&#10;已生成高可信度的说明" hidden="1"/>
          <p:cNvPicPr>
            <a:picLocks noChangeAspect="1"/>
          </p:cNvPicPr>
          <p:nvPr userDrawn="1">
            <p:custDataLst>
              <p:tags r:id="rId4"/>
            </p:custDataLst>
          </p:nvPr>
        </p:nvPicPr>
        <p:blipFill>
          <a:blip r:embed="rId3"/>
          <a:stretch>
            <a:fillRect/>
          </a:stretch>
        </p:blipFill>
        <p:spPr>
          <a:xfrm flipH="1">
            <a:off x="0" y="0"/>
            <a:ext cx="12191999" cy="6858000"/>
          </a:xfrm>
          <a:prstGeom prst="rect">
            <a:avLst/>
          </a:prstGeom>
        </p:spPr>
      </p:pic>
      <p:cxnSp>
        <p:nvCxnSpPr>
          <p:cNvPr id="8" name="直接连接符 7"/>
          <p:cNvCxnSpPr/>
          <p:nvPr userDrawn="1">
            <p:custDataLst>
              <p:tags r:id="rId5"/>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6"/>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7"/>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userDrawn="1">
            <p:custDataLst>
              <p:tags r:id="rId8"/>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 name="组合 13"/>
          <p:cNvGrpSpPr/>
          <p:nvPr userDrawn="1">
            <p:custDataLst>
              <p:tags r:id="rId9"/>
            </p:custDataLst>
          </p:nvPr>
        </p:nvGrpSpPr>
        <p:grpSpPr>
          <a:xfrm>
            <a:off x="911225" y="4672608"/>
            <a:ext cx="1808160" cy="319882"/>
            <a:chOff x="911225" y="4845050"/>
            <a:chExt cx="1808160" cy="319882"/>
          </a:xfrm>
          <a:solidFill>
            <a:schemeClr val="bg1"/>
          </a:solidFill>
        </p:grpSpPr>
        <p:sp>
          <p:nvSpPr>
            <p:cNvPr id="15" name="椭圆 14"/>
            <p:cNvSpPr/>
            <p:nvPr>
              <p:custDataLst>
                <p:tags r:id="rId10"/>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6" name="椭圆 15"/>
            <p:cNvSpPr/>
            <p:nvPr>
              <p:custDataLst>
                <p:tags r:id="rId11"/>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7" name="椭圆 16"/>
            <p:cNvSpPr/>
            <p:nvPr>
              <p:custDataLst>
                <p:tags r:id="rId12"/>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8" name="椭圆 17"/>
            <p:cNvSpPr/>
            <p:nvPr>
              <p:custDataLst>
                <p:tags r:id="rId13"/>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9" name="椭圆 18"/>
            <p:cNvSpPr/>
            <p:nvPr>
              <p:custDataLst>
                <p:tags r:id="rId14"/>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0" name="椭圆 19"/>
            <p:cNvSpPr/>
            <p:nvPr>
              <p:custDataLst>
                <p:tags r:id="rId15"/>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1" name="椭圆 20"/>
            <p:cNvSpPr/>
            <p:nvPr>
              <p:custDataLst>
                <p:tags r:id="rId16"/>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2" name="椭圆 21"/>
            <p:cNvSpPr/>
            <p:nvPr>
              <p:custDataLst>
                <p:tags r:id="rId17"/>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3" name="椭圆 22"/>
            <p:cNvSpPr/>
            <p:nvPr>
              <p:custDataLst>
                <p:tags r:id="rId18"/>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4" name="椭圆 23"/>
            <p:cNvSpPr/>
            <p:nvPr>
              <p:custDataLst>
                <p:tags r:id="rId19"/>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5" name="椭圆 24"/>
            <p:cNvSpPr/>
            <p:nvPr>
              <p:custDataLst>
                <p:tags r:id="rId20"/>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6" name="椭圆 25"/>
            <p:cNvSpPr/>
            <p:nvPr>
              <p:custDataLst>
                <p:tags r:id="rId21"/>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7" name="椭圆 26"/>
            <p:cNvSpPr/>
            <p:nvPr>
              <p:custDataLst>
                <p:tags r:id="rId22"/>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8" name="椭圆 27"/>
            <p:cNvSpPr/>
            <p:nvPr>
              <p:custDataLst>
                <p:tags r:id="rId23"/>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9" name="椭圆 28"/>
            <p:cNvSpPr/>
            <p:nvPr>
              <p:custDataLst>
                <p:tags r:id="rId24"/>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0" name="椭圆 29"/>
            <p:cNvSpPr/>
            <p:nvPr>
              <p:custDataLst>
                <p:tags r:id="rId25"/>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1" name="椭圆 30"/>
            <p:cNvSpPr/>
            <p:nvPr>
              <p:custDataLst>
                <p:tags r:id="rId26"/>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2" name="椭圆 31"/>
            <p:cNvSpPr/>
            <p:nvPr>
              <p:custDataLst>
                <p:tags r:id="rId27"/>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3" name="椭圆 32"/>
            <p:cNvSpPr/>
            <p:nvPr>
              <p:custDataLst>
                <p:tags r:id="rId28"/>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4" name="椭圆 33"/>
            <p:cNvSpPr/>
            <p:nvPr>
              <p:custDataLst>
                <p:tags r:id="rId29"/>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5" name="椭圆 34"/>
            <p:cNvSpPr/>
            <p:nvPr>
              <p:custDataLst>
                <p:tags r:id="rId30"/>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6" name="椭圆 35"/>
            <p:cNvSpPr/>
            <p:nvPr>
              <p:custDataLst>
                <p:tags r:id="rId31"/>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grpSp>
      <p:grpSp>
        <p:nvGrpSpPr>
          <p:cNvPr id="37" name="组合 36"/>
          <p:cNvGrpSpPr/>
          <p:nvPr userDrawn="1">
            <p:custDataLst>
              <p:tags r:id="rId32"/>
            </p:custDataLst>
          </p:nvPr>
        </p:nvGrpSpPr>
        <p:grpSpPr>
          <a:xfrm>
            <a:off x="9960600" y="482599"/>
            <a:ext cx="1286667" cy="891382"/>
            <a:chOff x="9265447" y="481778"/>
            <a:chExt cx="1286667" cy="891382"/>
          </a:xfrm>
          <a:solidFill>
            <a:schemeClr val="bg1"/>
          </a:solidFill>
        </p:grpSpPr>
        <p:sp>
          <p:nvSpPr>
            <p:cNvPr id="38" name="椭圆 37"/>
            <p:cNvSpPr/>
            <p:nvPr>
              <p:custDataLst>
                <p:tags r:id="rId33"/>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 name="椭圆 38"/>
            <p:cNvSpPr/>
            <p:nvPr>
              <p:custDataLst>
                <p:tags r:id="rId34"/>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0" name="椭圆 39"/>
            <p:cNvSpPr/>
            <p:nvPr>
              <p:custDataLst>
                <p:tags r:id="rId35"/>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1" name="椭圆 40"/>
            <p:cNvSpPr/>
            <p:nvPr>
              <p:custDataLst>
                <p:tags r:id="rId36"/>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2" name="椭圆 41"/>
            <p:cNvSpPr/>
            <p:nvPr>
              <p:custDataLst>
                <p:tags r:id="rId37"/>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3" name="椭圆 42"/>
            <p:cNvSpPr/>
            <p:nvPr>
              <p:custDataLst>
                <p:tags r:id="rId38"/>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 name="椭圆 43"/>
            <p:cNvSpPr/>
            <p:nvPr>
              <p:custDataLst>
                <p:tags r:id="rId39"/>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 name="椭圆 44"/>
            <p:cNvSpPr/>
            <p:nvPr>
              <p:custDataLst>
                <p:tags r:id="rId40"/>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 name="椭圆 45"/>
            <p:cNvSpPr/>
            <p:nvPr>
              <p:custDataLst>
                <p:tags r:id="rId41"/>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椭圆 46"/>
            <p:cNvSpPr/>
            <p:nvPr>
              <p:custDataLst>
                <p:tags r:id="rId42"/>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椭圆 47"/>
            <p:cNvSpPr/>
            <p:nvPr>
              <p:custDataLst>
                <p:tags r:id="rId43"/>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椭圆 48"/>
            <p:cNvSpPr/>
            <p:nvPr>
              <p:custDataLst>
                <p:tags r:id="rId44"/>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0" name="椭圆 49"/>
            <p:cNvSpPr/>
            <p:nvPr>
              <p:custDataLst>
                <p:tags r:id="rId45"/>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椭圆 50"/>
            <p:cNvSpPr/>
            <p:nvPr>
              <p:custDataLst>
                <p:tags r:id="rId46"/>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椭圆 51"/>
            <p:cNvSpPr/>
            <p:nvPr>
              <p:custDataLst>
                <p:tags r:id="rId47"/>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椭圆 52"/>
            <p:cNvSpPr/>
            <p:nvPr>
              <p:custDataLst>
                <p:tags r:id="rId48"/>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椭圆 53"/>
            <p:cNvSpPr/>
            <p:nvPr>
              <p:custDataLst>
                <p:tags r:id="rId49"/>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 name="椭圆 54"/>
            <p:cNvSpPr/>
            <p:nvPr>
              <p:custDataLst>
                <p:tags r:id="rId50"/>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6" name="椭圆 55"/>
            <p:cNvSpPr/>
            <p:nvPr>
              <p:custDataLst>
                <p:tags r:id="rId51"/>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 name="椭圆 56"/>
            <p:cNvSpPr/>
            <p:nvPr>
              <p:custDataLst>
                <p:tags r:id="rId52"/>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8" name="椭圆 57"/>
            <p:cNvSpPr/>
            <p:nvPr>
              <p:custDataLst>
                <p:tags r:id="rId53"/>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 name="椭圆 58"/>
            <p:cNvSpPr/>
            <p:nvPr>
              <p:custDataLst>
                <p:tags r:id="rId54"/>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0" name="椭圆 59"/>
            <p:cNvSpPr/>
            <p:nvPr>
              <p:custDataLst>
                <p:tags r:id="rId55"/>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1" name="椭圆 60"/>
            <p:cNvSpPr/>
            <p:nvPr>
              <p:custDataLst>
                <p:tags r:id="rId56"/>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2" name="椭圆 61"/>
            <p:cNvSpPr/>
            <p:nvPr>
              <p:custDataLst>
                <p:tags r:id="rId57"/>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3" name="椭圆 62"/>
            <p:cNvSpPr/>
            <p:nvPr>
              <p:custDataLst>
                <p:tags r:id="rId58"/>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4" name="椭圆 63"/>
            <p:cNvSpPr/>
            <p:nvPr>
              <p:custDataLst>
                <p:tags r:id="rId59"/>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5" name="椭圆 64"/>
            <p:cNvSpPr/>
            <p:nvPr>
              <p:custDataLst>
                <p:tags r:id="rId60"/>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6" name="椭圆 65"/>
            <p:cNvSpPr/>
            <p:nvPr>
              <p:custDataLst>
                <p:tags r:id="rId61"/>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 name="椭圆 66"/>
            <p:cNvSpPr/>
            <p:nvPr>
              <p:custDataLst>
                <p:tags r:id="rId62"/>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8" name="椭圆 67"/>
            <p:cNvSpPr/>
            <p:nvPr>
              <p:custDataLst>
                <p:tags r:id="rId63"/>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 name="椭圆 68"/>
            <p:cNvSpPr/>
            <p:nvPr>
              <p:custDataLst>
                <p:tags r:id="rId64"/>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65"/>
            </p:custDataLst>
          </p:nvPr>
        </p:nvSpPr>
        <p:spPr>
          <a:xfrm>
            <a:off x="762000" y="2050908"/>
            <a:ext cx="7003143" cy="1950414"/>
          </a:xfrm>
        </p:spPr>
        <p:txBody>
          <a:bodyPr vert="horz" lIns="90170" tIns="46990" rIns="90170" bIns="46990" rtlCol="0" anchor="b" anchorCtr="0">
            <a:normAutofit/>
          </a:bodyPr>
          <a:lstStyle>
            <a:lvl1pPr marL="0" marR="0" algn="l" defTabSz="914400" rtl="0" eaLnBrk="1" fontAlgn="auto" latinLnBrk="0" hangingPunct="1">
              <a:lnSpc>
                <a:spcPct val="100000"/>
              </a:lnSpc>
              <a:buNone/>
              <a:defRPr kumimoji="0" lang="zh-CN" altLang="en-US" sz="11500" b="1" i="0" u="none" strike="noStrike" kern="1200" cap="none" spc="600" normalizeH="0" baseline="0" noProof="1">
                <a:solidFill>
                  <a:schemeClr val="bg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72" name="文本占位符 71"/>
          <p:cNvSpPr>
            <a:spLocks noGrp="1"/>
          </p:cNvSpPr>
          <p:nvPr>
            <p:ph type="body" sz="quarter" idx="13" hasCustomPrompt="1"/>
            <p:custDataLst>
              <p:tags r:id="rId66"/>
            </p:custDataLst>
          </p:nvPr>
        </p:nvSpPr>
        <p:spPr>
          <a:xfrm>
            <a:off x="762000" y="5172672"/>
            <a:ext cx="6456045" cy="543560"/>
          </a:xfrm>
        </p:spPr>
        <p:txBody>
          <a:bodyPr lIns="90170" tIns="46990" rIns="90170" bIns="4699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3" name="日期占位符 2"/>
          <p:cNvSpPr>
            <a:spLocks noGrp="1"/>
          </p:cNvSpPr>
          <p:nvPr>
            <p:ph type="dt" sz="half" idx="10"/>
            <p:custDataLst>
              <p:tags r:id="rId67"/>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8"/>
            </p:custDataLst>
          </p:nvPr>
        </p:nvSpPr>
        <p:spPr/>
        <p:txBody>
          <a:bodyPr/>
          <a:lstStyle/>
          <a:p>
            <a:endParaRPr lang="zh-CN" altLang="en-US"/>
          </a:p>
        </p:txBody>
      </p:sp>
      <p:sp>
        <p:nvSpPr>
          <p:cNvPr id="5" name="灯片编号占位符 4"/>
          <p:cNvSpPr>
            <a:spLocks noGrp="1"/>
          </p:cNvSpPr>
          <p:nvPr>
            <p:ph type="sldNum" sz="quarter" idx="12"/>
            <p:custDataLst>
              <p:tags r:id="rId6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sp>
        <p:nvSpPr>
          <p:cNvPr id="13" name="任意多边形: 形状 12"/>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a:lstStyle>
            <a:lvl1pPr>
              <a:defRPr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hasCustomPrompt="1"/>
            <p:custDataLst>
              <p:tags r:id="rId2"/>
            </p:custDataLst>
          </p:nvPr>
        </p:nvSpPr>
        <p:spPr>
          <a:xfrm>
            <a:off x="1281600" y="1249200"/>
            <a:ext cx="9626400" cy="723600"/>
          </a:xfrm>
        </p:spPr>
        <p:txBody>
          <a:bodyPr anchor="ctr"/>
          <a:lstStyle>
            <a:lvl1pPr>
              <a:defRPr sz="3200"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3"/>
            </p:custDataLst>
          </p:nvPr>
        </p:nvSpPr>
        <p:spPr>
          <a:xfrm>
            <a:off x="1281113" y="2163600"/>
            <a:ext cx="9626600" cy="3445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5"/>
            </p:custDataLst>
          </p:nvPr>
        </p:nvSpPr>
        <p:spPr/>
        <p:txBody>
          <a:bodyPr/>
          <a:lstStyle/>
          <a:p>
            <a:endParaRPr lang="zh-CN" altLang="en-US"/>
          </a:p>
        </p:txBody>
      </p:sp>
      <p:sp>
        <p:nvSpPr>
          <p:cNvPr id="5" name="灯片编号占位符 4"/>
          <p:cNvSpPr>
            <a:spLocks noGrp="1"/>
          </p:cNvSpPr>
          <p:nvPr userDrawn="1">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19" name="任意多边形: 形状 18"/>
          <p:cNvSpPr/>
          <p:nvPr userDrawn="1">
            <p:custDataLst>
              <p:tags r:id="rId2"/>
            </p:custDataLst>
          </p:nvPr>
        </p:nvSpPr>
        <p:spPr>
          <a:xfrm rot="16200000">
            <a:off x="8569325" y="3243580"/>
            <a:ext cx="6884035" cy="3619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矩形: 圆角 5"/>
          <p:cNvSpPr/>
          <p:nvPr userDrawn="1">
            <p:custDataLst>
              <p:tags r:id="rId3"/>
            </p:custDataLst>
          </p:nvPr>
        </p:nvSpPr>
        <p:spPr>
          <a:xfrm rot="2955020">
            <a:off x="-241300" y="-112395"/>
            <a:ext cx="1014095" cy="747395"/>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baseline="0">
                <a:gradFill>
                  <a:gsLst>
                    <a:gs pos="0">
                      <a:schemeClr val="accent1"/>
                    </a:gs>
                    <a:gs pos="100000">
                      <a:schemeClr val="accent3"/>
                    </a:gs>
                  </a:gsLst>
                  <a:path path="circle">
                    <a:fillToRect t="100000" r="100000"/>
                  </a:path>
                </a:gra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32" name="矩形: 圆角 31"/>
          <p:cNvSpPr/>
          <p:nvPr userDrawn="1">
            <p:custDataLst>
              <p:tags r:id="rId2"/>
            </p:custDataLst>
          </p:nvPr>
        </p:nvSpPr>
        <p:spPr>
          <a:xfrm rot="2955020">
            <a:off x="-241533" y="-112084"/>
            <a:ext cx="1014375" cy="747174"/>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31" name="任意多边形: 形状 30"/>
          <p:cNvSpPr/>
          <p:nvPr userDrawn="1">
            <p:custDataLst>
              <p:tags r:id="rId3"/>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p:custDataLst>
              <p:tags r:id="rId4"/>
            </p:custDataLst>
          </p:nvPr>
        </p:nvSpPr>
        <p:spPr>
          <a:xfrm>
            <a:off x="612000" y="781200"/>
            <a:ext cx="10976400" cy="626400"/>
          </a:xfrm>
        </p:spPr>
        <p:txBody>
          <a:bodyPr anchor="ctr"/>
          <a:lstStyle>
            <a:lvl1pPr algn="ctr">
              <a:defRPr sz="36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userDrawn="1">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6"/>
            </p:custDataLst>
          </p:nvPr>
        </p:nvSpPr>
        <p:spPr/>
        <p:txBody>
          <a:bodyPr/>
          <a:lstStyle/>
          <a:p>
            <a:endParaRPr lang="zh-CN" altLang="en-US"/>
          </a:p>
        </p:txBody>
      </p:sp>
      <p:sp>
        <p:nvSpPr>
          <p:cNvPr id="5" name="灯片编号占位符 4"/>
          <p:cNvSpPr>
            <a:spLocks noGrp="1"/>
          </p:cNvSpPr>
          <p:nvPr userDrawn="1">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userDrawn="1">
            <p:ph type="body" sz="quarter" idx="13"/>
            <p:custDataLst>
              <p:tags r:id="rId8"/>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userDrawn="1">
            <p:ph sz="quarter" idx="14"/>
            <p:custDataLst>
              <p:tags r:id="rId9"/>
            </p:custDataLst>
          </p:nvPr>
        </p:nvSpPr>
        <p:spPr>
          <a:xfrm>
            <a:off x="612775" y="2808000"/>
            <a:ext cx="10965600" cy="34308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olidFill>
                <a:schemeClr val="tx2"/>
              </a:solidFill>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22" name="任意多边形: 形状 21"/>
          <p:cNvSpPr/>
          <p:nvPr userDrawn="1">
            <p:custDataLst>
              <p:tags r:id="rId8"/>
            </p:custDataLst>
          </p:nvPr>
        </p:nvSpPr>
        <p:spPr>
          <a:xfrm flipH="1" flipV="1">
            <a:off x="-6350" y="-15240"/>
            <a:ext cx="12211050" cy="493473"/>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22" name="任意多边形: 形状 21"/>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矩形 9"/>
          <p:cNvSpPr/>
          <p:nvPr userDrawn="1">
            <p:custDataLst>
              <p:tags r:id="rId2"/>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3"/>
            </p:custDataLst>
          </p:nvPr>
        </p:nvSpPr>
        <p:spPr>
          <a:xfrm>
            <a:off x="579600" y="237600"/>
            <a:ext cx="11037600" cy="441964"/>
          </a:xfrm>
        </p:spPr>
        <p:txBody>
          <a:bodyPr>
            <a:noAutofit/>
          </a:bodyPr>
          <a:lstStyle>
            <a:lvl1pPr>
              <a:defRPr sz="24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7"/>
            </p:custDataLst>
          </p:nvPr>
        </p:nvSpPr>
        <p:spPr>
          <a:xfrm>
            <a:off x="579600" y="1663200"/>
            <a:ext cx="53424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8"/>
            </p:custDataLst>
          </p:nvPr>
        </p:nvSpPr>
        <p:spPr>
          <a:xfrm>
            <a:off x="6242400" y="1663200"/>
            <a:ext cx="53676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9"/>
            </p:custDataLst>
          </p:nvPr>
        </p:nvSpPr>
        <p:spPr>
          <a:xfrm>
            <a:off x="572400" y="4816800"/>
            <a:ext cx="53424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0"/>
            </p:custDataLst>
          </p:nvPr>
        </p:nvSpPr>
        <p:spPr>
          <a:xfrm>
            <a:off x="6253200" y="4813200"/>
            <a:ext cx="53676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127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9" name="任意多边形: 形状 28"/>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 name="任意多边形: 形状 29"/>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4"/>
            </p:custDataLst>
          </p:nvPr>
        </p:nvSpPr>
        <p:spPr>
          <a:xfrm>
            <a:off x="1522800" y="1339200"/>
            <a:ext cx="9144000" cy="2386800"/>
          </a:xfrm>
        </p:spPr>
        <p:txBody>
          <a:bodyPr anchor="b"/>
          <a:lstStyle>
            <a:lvl1pPr algn="ctr">
              <a:defRPr sz="6000" baseline="0">
                <a:gradFill flip="none" rotWithShape="1">
                  <a:gsLst>
                    <a:gs pos="100000">
                      <a:schemeClr val="accent1"/>
                    </a:gs>
                    <a:gs pos="0">
                      <a:schemeClr val="accent3"/>
                    </a:gs>
                  </a:gsLst>
                  <a:path path="circle">
                    <a:fillToRect l="100000" t="100000"/>
                  </a:path>
                  <a:tileRect r="-100000" b="-100000"/>
                </a:gradFill>
                <a:latin typeface="Arial" pitchFamily="34" charset="0"/>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1522413" y="3862800"/>
            <a:ext cx="9144000" cy="1656000"/>
          </a:xfrm>
        </p:spPr>
        <p:txBody>
          <a:bodyPr/>
          <a:lstStyle>
            <a:lvl1pPr algn="ctr">
              <a:defRPr baseline="0">
                <a:solidFill>
                  <a:schemeClr val="bg1"/>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246.xml" /><Relationship Id="rId2" Type="http://schemas.openxmlformats.org/officeDocument/2006/relationships/slideLayout" Target="../slideLayouts/slideLayout13.xml" /><Relationship Id="rId20" Type="http://schemas.openxmlformats.org/officeDocument/2006/relationships/tags" Target="../tags/tag247.xml" /><Relationship Id="rId21" Type="http://schemas.openxmlformats.org/officeDocument/2006/relationships/tags" Target="../tags/tag248.xml" /><Relationship Id="rId22" Type="http://schemas.openxmlformats.org/officeDocument/2006/relationships/tags" Target="../tags/tag249.xml" /><Relationship Id="rId23" Type="http://schemas.openxmlformats.org/officeDocument/2006/relationships/tags" Target="../tags/tag250.xml" /><Relationship Id="rId24" Type="http://schemas.openxmlformats.org/officeDocument/2006/relationships/tags" Target="../tags/tag251.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90170" tIns="46990" rIns="90170" bIns="4699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90170" tIns="46990" rIns="90170" bIns="46990" rtlCol="0" anchor="t" anchorCtr="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100" normalizeH="0">
          <a:solidFill>
            <a:schemeClr val="tx1"/>
          </a:solidFill>
          <a:uFillTx/>
          <a:latin typeface="Arial" pitchFamily="34" charset="0"/>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00" normalizeH="0" baseline="0">
          <a:solidFill>
            <a:schemeClr val="tx1"/>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Override" Target="../theme/themeOverride1.xml" /><Relationship Id="rId3" Type="http://schemas.openxmlformats.org/officeDocument/2006/relationships/notesSlide" Target="../notesSlides/notesSlide1.xml" /><Relationship Id="rId4" Type="http://schemas.openxmlformats.org/officeDocument/2006/relationships/tags" Target="../tags/tag252.xml" /><Relationship Id="rId5" Type="http://schemas.openxmlformats.org/officeDocument/2006/relationships/tags" Target="../tags/tag25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60.xml" /><Relationship Id="rId11" Type="http://schemas.openxmlformats.org/officeDocument/2006/relationships/tags" Target="../tags/tag261.xml" /><Relationship Id="rId12" Type="http://schemas.openxmlformats.org/officeDocument/2006/relationships/tags" Target="../tags/tag262.xml" /><Relationship Id="rId13" Type="http://schemas.openxmlformats.org/officeDocument/2006/relationships/tags" Target="../tags/tag263.xml" /><Relationship Id="rId14" Type="http://schemas.openxmlformats.org/officeDocument/2006/relationships/tags" Target="../tags/tag264.xml" /><Relationship Id="rId15" Type="http://schemas.openxmlformats.org/officeDocument/2006/relationships/tags" Target="../tags/tag265.xml" /><Relationship Id="rId16" Type="http://schemas.openxmlformats.org/officeDocument/2006/relationships/tags" Target="../tags/tag266.xml" /><Relationship Id="rId17" Type="http://schemas.openxmlformats.org/officeDocument/2006/relationships/tags" Target="../tags/tag267.xml" /><Relationship Id="rId18" Type="http://schemas.openxmlformats.org/officeDocument/2006/relationships/tags" Target="../tags/tag268.xml" /><Relationship Id="rId19" Type="http://schemas.openxmlformats.org/officeDocument/2006/relationships/tags" Target="../tags/tag269.xml" /><Relationship Id="rId2" Type="http://schemas.openxmlformats.org/officeDocument/2006/relationships/themeOverride" Target="../theme/themeOverride2.xml" /><Relationship Id="rId20" Type="http://schemas.openxmlformats.org/officeDocument/2006/relationships/tags" Target="../tags/tag270.xml" /><Relationship Id="rId21" Type="http://schemas.openxmlformats.org/officeDocument/2006/relationships/tags" Target="../tags/tag271.xml" /><Relationship Id="rId22" Type="http://schemas.openxmlformats.org/officeDocument/2006/relationships/tags" Target="../tags/tag272.xml" /><Relationship Id="rId23" Type="http://schemas.openxmlformats.org/officeDocument/2006/relationships/tags" Target="../tags/tag273.xml" /><Relationship Id="rId24" Type="http://schemas.openxmlformats.org/officeDocument/2006/relationships/tags" Target="../tags/tag274.xml" /><Relationship Id="rId25" Type="http://schemas.openxmlformats.org/officeDocument/2006/relationships/tags" Target="../tags/tag275.xml" /><Relationship Id="rId3" Type="http://schemas.openxmlformats.org/officeDocument/2006/relationships/notesSlide" Target="../notesSlides/notesSlide2.xml" /><Relationship Id="rId4" Type="http://schemas.openxmlformats.org/officeDocument/2006/relationships/tags" Target="../tags/tag254.xml" /><Relationship Id="rId5" Type="http://schemas.openxmlformats.org/officeDocument/2006/relationships/tags" Target="../tags/tag255.xml" /><Relationship Id="rId6" Type="http://schemas.openxmlformats.org/officeDocument/2006/relationships/tags" Target="../tags/tag256.xml" /><Relationship Id="rId7" Type="http://schemas.openxmlformats.org/officeDocument/2006/relationships/tags" Target="../tags/tag257.xml" /><Relationship Id="rId8" Type="http://schemas.openxmlformats.org/officeDocument/2006/relationships/tags" Target="../tags/tag258.xml" /><Relationship Id="rId9" Type="http://schemas.openxmlformats.org/officeDocument/2006/relationships/tags" Target="../tags/tag25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82.xml" /><Relationship Id="rId11" Type="http://schemas.openxmlformats.org/officeDocument/2006/relationships/tags" Target="../tags/tag283.xml" /><Relationship Id="rId12" Type="http://schemas.openxmlformats.org/officeDocument/2006/relationships/tags" Target="../tags/tag284.xml" /><Relationship Id="rId13" Type="http://schemas.openxmlformats.org/officeDocument/2006/relationships/tags" Target="../tags/tag285.xml" /><Relationship Id="rId14" Type="http://schemas.openxmlformats.org/officeDocument/2006/relationships/tags" Target="../tags/tag286.xml" /><Relationship Id="rId15" Type="http://schemas.openxmlformats.org/officeDocument/2006/relationships/tags" Target="../tags/tag287.xml" /><Relationship Id="rId16" Type="http://schemas.openxmlformats.org/officeDocument/2006/relationships/tags" Target="../tags/tag288.xml" /><Relationship Id="rId17" Type="http://schemas.openxmlformats.org/officeDocument/2006/relationships/tags" Target="../tags/tag289.xml" /><Relationship Id="rId18" Type="http://schemas.openxmlformats.org/officeDocument/2006/relationships/tags" Target="../tags/tag290.xml" /><Relationship Id="rId19" Type="http://schemas.openxmlformats.org/officeDocument/2006/relationships/tags" Target="../tags/tag291.xml" /><Relationship Id="rId2" Type="http://schemas.openxmlformats.org/officeDocument/2006/relationships/themeOverride" Target="../theme/themeOverride3.xml" /><Relationship Id="rId20" Type="http://schemas.openxmlformats.org/officeDocument/2006/relationships/tags" Target="../tags/tag292.xml" /><Relationship Id="rId3" Type="http://schemas.openxmlformats.org/officeDocument/2006/relationships/notesSlide" Target="../notesSlides/notesSlide3.xml" /><Relationship Id="rId4" Type="http://schemas.openxmlformats.org/officeDocument/2006/relationships/tags" Target="../tags/tag276.xml" /><Relationship Id="rId5" Type="http://schemas.openxmlformats.org/officeDocument/2006/relationships/tags" Target="../tags/tag277.xml" /><Relationship Id="rId6" Type="http://schemas.openxmlformats.org/officeDocument/2006/relationships/tags" Target="../tags/tag278.xml" /><Relationship Id="rId7" Type="http://schemas.openxmlformats.org/officeDocument/2006/relationships/tags" Target="../tags/tag279.xml" /><Relationship Id="rId8" Type="http://schemas.openxmlformats.org/officeDocument/2006/relationships/tags" Target="../tags/tag280.xml" /><Relationship Id="rId9" Type="http://schemas.openxmlformats.org/officeDocument/2006/relationships/tags" Target="../tags/tag28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97.xml" /><Relationship Id="rId11" Type="http://schemas.openxmlformats.org/officeDocument/2006/relationships/tags" Target="../tags/tag298.xml" /><Relationship Id="rId2" Type="http://schemas.openxmlformats.org/officeDocument/2006/relationships/themeOverride" Target="../theme/themeOverride4.xml" /><Relationship Id="rId3" Type="http://schemas.openxmlformats.org/officeDocument/2006/relationships/notesSlide" Target="../notesSlides/notesSlide4.xml" /><Relationship Id="rId4" Type="http://schemas.openxmlformats.org/officeDocument/2006/relationships/tags" Target="../tags/tag293.xml" /><Relationship Id="rId5" Type="http://schemas.openxmlformats.org/officeDocument/2006/relationships/tags" Target="../tags/tag294.xml" /><Relationship Id="rId6" Type="http://schemas.openxmlformats.org/officeDocument/2006/relationships/tags" Target="../tags/tag295.xml" /><Relationship Id="rId7" Type="http://schemas.openxmlformats.org/officeDocument/2006/relationships/tags" Target="../tags/tag296.xml" /><Relationship Id="rId8" Type="http://schemas.openxmlformats.org/officeDocument/2006/relationships/image" Target="../media/image3.png" /><Relationship Id="rId9" Type="http://schemas.openxmlformats.org/officeDocument/2006/relationships/image" Target="../media/image4.sv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5.xml" /><Relationship Id="rId3" Type="http://schemas.openxmlformats.org/officeDocument/2006/relationships/notesSlide" Target="../notesSlides/notesSlide5.xml" /><Relationship Id="rId4" Type="http://schemas.openxmlformats.org/officeDocument/2006/relationships/tags" Target="../tags/tag299.xml" /><Relationship Id="rId5" Type="http://schemas.openxmlformats.org/officeDocument/2006/relationships/tags" Target="../tags/tag300.xml" /><Relationship Id="rId6" Type="http://schemas.openxmlformats.org/officeDocument/2006/relationships/image" Target="../media/image5.png" /><Relationship Id="rId7" Type="http://schemas.openxmlformats.org/officeDocument/2006/relationships/tags" Target="../tags/tag30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06.xml" /><Relationship Id="rId11" Type="http://schemas.openxmlformats.org/officeDocument/2006/relationships/tags" Target="../tags/tag307.xml" /><Relationship Id="rId2" Type="http://schemas.openxmlformats.org/officeDocument/2006/relationships/themeOverride" Target="../theme/themeOverride6.xml" /><Relationship Id="rId3" Type="http://schemas.openxmlformats.org/officeDocument/2006/relationships/notesSlide" Target="../notesSlides/notesSlide6.xml" /><Relationship Id="rId4" Type="http://schemas.openxmlformats.org/officeDocument/2006/relationships/tags" Target="../tags/tag302.xml" /><Relationship Id="rId5" Type="http://schemas.openxmlformats.org/officeDocument/2006/relationships/tags" Target="../tags/tag303.xml" /><Relationship Id="rId6" Type="http://schemas.openxmlformats.org/officeDocument/2006/relationships/tags" Target="../tags/tag304.xml" /><Relationship Id="rId7" Type="http://schemas.openxmlformats.org/officeDocument/2006/relationships/tags" Target="../tags/tag305.xml" /><Relationship Id="rId8" Type="http://schemas.openxmlformats.org/officeDocument/2006/relationships/image" Target="../media/image3.png" /><Relationship Id="rId9" Type="http://schemas.openxmlformats.org/officeDocument/2006/relationships/image" Target="../media/image4.sv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7.xml" /><Relationship Id="rId3" Type="http://schemas.openxmlformats.org/officeDocument/2006/relationships/notesSlide" Target="../notesSlides/notesSlide7.xml" /><Relationship Id="rId4" Type="http://schemas.openxmlformats.org/officeDocument/2006/relationships/tags" Target="../tags/tag308.xml" /><Relationship Id="rId5" Type="http://schemas.openxmlformats.org/officeDocument/2006/relationships/tags" Target="../tags/tag309.xml" /><Relationship Id="rId6" Type="http://schemas.openxmlformats.org/officeDocument/2006/relationships/image" Target="../media/image5.png" /><Relationship Id="rId7" Type="http://schemas.openxmlformats.org/officeDocument/2006/relationships/tags" Target="../tags/tag31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15.xml" /><Relationship Id="rId11" Type="http://schemas.openxmlformats.org/officeDocument/2006/relationships/tags" Target="../tags/tag316.xml" /><Relationship Id="rId2" Type="http://schemas.openxmlformats.org/officeDocument/2006/relationships/themeOverride" Target="../theme/themeOverride8.xml" /><Relationship Id="rId3" Type="http://schemas.openxmlformats.org/officeDocument/2006/relationships/notesSlide" Target="../notesSlides/notesSlide8.xml" /><Relationship Id="rId4" Type="http://schemas.openxmlformats.org/officeDocument/2006/relationships/tags" Target="../tags/tag311.xml" /><Relationship Id="rId5" Type="http://schemas.openxmlformats.org/officeDocument/2006/relationships/tags" Target="../tags/tag312.xml" /><Relationship Id="rId6" Type="http://schemas.openxmlformats.org/officeDocument/2006/relationships/tags" Target="../tags/tag313.xml" /><Relationship Id="rId7" Type="http://schemas.openxmlformats.org/officeDocument/2006/relationships/tags" Target="../tags/tag314.xml" /><Relationship Id="rId8" Type="http://schemas.openxmlformats.org/officeDocument/2006/relationships/image" Target="../media/image3.png" /><Relationship Id="rId9" Type="http://schemas.openxmlformats.org/officeDocument/2006/relationships/image" Target="../media/image4.sv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9.xml" /><Relationship Id="rId3" Type="http://schemas.openxmlformats.org/officeDocument/2006/relationships/notesSlide" Target="../notesSlides/notesSlide9.xml" /><Relationship Id="rId4" Type="http://schemas.openxmlformats.org/officeDocument/2006/relationships/tags" Target="../tags/tag317.xml" /><Relationship Id="rId5" Type="http://schemas.openxmlformats.org/officeDocument/2006/relationships/tags" Target="../tags/tag318.xml" /><Relationship Id="rId6" Type="http://schemas.openxmlformats.org/officeDocument/2006/relationships/image" Target="../media/image5.png" /><Relationship Id="rId7" Type="http://schemas.openxmlformats.org/officeDocument/2006/relationships/tags" Target="../tags/tag3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24.xml" /><Relationship Id="rId11" Type="http://schemas.openxmlformats.org/officeDocument/2006/relationships/tags" Target="../tags/tag325.xml" /><Relationship Id="rId2" Type="http://schemas.openxmlformats.org/officeDocument/2006/relationships/themeOverride" Target="../theme/themeOverride10.xml" /><Relationship Id="rId3" Type="http://schemas.openxmlformats.org/officeDocument/2006/relationships/notesSlide" Target="../notesSlides/notesSlide10.xml" /><Relationship Id="rId4" Type="http://schemas.openxmlformats.org/officeDocument/2006/relationships/tags" Target="../tags/tag320.xml" /><Relationship Id="rId5" Type="http://schemas.openxmlformats.org/officeDocument/2006/relationships/tags" Target="../tags/tag321.xml" /><Relationship Id="rId6" Type="http://schemas.openxmlformats.org/officeDocument/2006/relationships/tags" Target="../tags/tag322.xml" /><Relationship Id="rId7" Type="http://schemas.openxmlformats.org/officeDocument/2006/relationships/tags" Target="../tags/tag323.xml" /><Relationship Id="rId8" Type="http://schemas.openxmlformats.org/officeDocument/2006/relationships/image" Target="../media/image3.png" /><Relationship Id="rId9" Type="http://schemas.openxmlformats.org/officeDocument/2006/relationships/image" Target="../media/image4.sv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1.xml" /><Relationship Id="rId3" Type="http://schemas.openxmlformats.org/officeDocument/2006/relationships/notesSlide" Target="../notesSlides/notesSlide11.xml" /><Relationship Id="rId4" Type="http://schemas.openxmlformats.org/officeDocument/2006/relationships/tags" Target="../tags/tag326.xml" /><Relationship Id="rId5" Type="http://schemas.openxmlformats.org/officeDocument/2006/relationships/tags" Target="../tags/tag327.xml" /><Relationship Id="rId6" Type="http://schemas.openxmlformats.org/officeDocument/2006/relationships/image" Target="../media/image5.png" /><Relationship Id="rId7" Type="http://schemas.openxmlformats.org/officeDocument/2006/relationships/tags" Target="../tags/tag32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2.xml" /><Relationship Id="rId3" Type="http://schemas.openxmlformats.org/officeDocument/2006/relationships/notesSlide" Target="../notesSlides/notesSlide12.xml" /><Relationship Id="rId4" Type="http://schemas.openxmlformats.org/officeDocument/2006/relationships/tags" Target="../tags/tag329.xml" /><Relationship Id="rId5" Type="http://schemas.openxmlformats.org/officeDocument/2006/relationships/tags" Target="../tags/tag330.xml" /><Relationship Id="rId6" Type="http://schemas.openxmlformats.org/officeDocument/2006/relationships/image" Target="../media/image5.png" /><Relationship Id="rId7" Type="http://schemas.openxmlformats.org/officeDocument/2006/relationships/tags" Target="../tags/tag33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3.xml" /><Relationship Id="rId3" Type="http://schemas.openxmlformats.org/officeDocument/2006/relationships/notesSlide" Target="../notesSlides/notesSlide13.xml" /><Relationship Id="rId4" Type="http://schemas.openxmlformats.org/officeDocument/2006/relationships/tags" Target="../tags/tag332.xml" /><Relationship Id="rId5" Type="http://schemas.openxmlformats.org/officeDocument/2006/relationships/tags" Target="../tags/tag333.xml" /><Relationship Id="rId6" Type="http://schemas.openxmlformats.org/officeDocument/2006/relationships/image" Target="../media/image5.png" /><Relationship Id="rId7" Type="http://schemas.openxmlformats.org/officeDocument/2006/relationships/tags" Target="../tags/tag33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39.xml" /><Relationship Id="rId11" Type="http://schemas.openxmlformats.org/officeDocument/2006/relationships/tags" Target="../tags/tag340.xml" /><Relationship Id="rId2" Type="http://schemas.openxmlformats.org/officeDocument/2006/relationships/themeOverride" Target="../theme/themeOverride14.xml" /><Relationship Id="rId3" Type="http://schemas.openxmlformats.org/officeDocument/2006/relationships/notesSlide" Target="../notesSlides/notesSlide14.xml" /><Relationship Id="rId4" Type="http://schemas.openxmlformats.org/officeDocument/2006/relationships/tags" Target="../tags/tag335.xml" /><Relationship Id="rId5" Type="http://schemas.openxmlformats.org/officeDocument/2006/relationships/tags" Target="../tags/tag336.xml" /><Relationship Id="rId6" Type="http://schemas.openxmlformats.org/officeDocument/2006/relationships/tags" Target="../tags/tag337.xml" /><Relationship Id="rId7" Type="http://schemas.openxmlformats.org/officeDocument/2006/relationships/tags" Target="../tags/tag338.xml" /><Relationship Id="rId8" Type="http://schemas.openxmlformats.org/officeDocument/2006/relationships/image" Target="../media/image3.png" /><Relationship Id="rId9" Type="http://schemas.openxmlformats.org/officeDocument/2006/relationships/image" Target="../media/image4.sv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5.xml" /><Relationship Id="rId3" Type="http://schemas.openxmlformats.org/officeDocument/2006/relationships/notesSlide" Target="../notesSlides/notesSlide15.xml" /><Relationship Id="rId4" Type="http://schemas.openxmlformats.org/officeDocument/2006/relationships/tags" Target="../tags/tag341.xml" /><Relationship Id="rId5" Type="http://schemas.openxmlformats.org/officeDocument/2006/relationships/tags" Target="../tags/tag342.xml" /><Relationship Id="rId6" Type="http://schemas.openxmlformats.org/officeDocument/2006/relationships/image" Target="../media/image5.png" /><Relationship Id="rId7" Type="http://schemas.openxmlformats.org/officeDocument/2006/relationships/tags" Target="../tags/tag34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6.xml" /><Relationship Id="rId3" Type="http://schemas.openxmlformats.org/officeDocument/2006/relationships/notesSlide" Target="../notesSlides/notesSlide16.xml" /><Relationship Id="rId4" Type="http://schemas.openxmlformats.org/officeDocument/2006/relationships/tags" Target="../tags/tag344.xml" /><Relationship Id="rId5" Type="http://schemas.openxmlformats.org/officeDocument/2006/relationships/tags" Target="../tags/tag345.xml" /><Relationship Id="rId6" Type="http://schemas.openxmlformats.org/officeDocument/2006/relationships/image" Target="../media/image5.png" /><Relationship Id="rId7" Type="http://schemas.openxmlformats.org/officeDocument/2006/relationships/tags" Target="../tags/tag34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7.xml" /><Relationship Id="rId3" Type="http://schemas.openxmlformats.org/officeDocument/2006/relationships/notesSlide" Target="../notesSlides/notesSlide17.xml" /><Relationship Id="rId4" Type="http://schemas.openxmlformats.org/officeDocument/2006/relationships/tags" Target="../tags/tag347.xml" /><Relationship Id="rId5" Type="http://schemas.openxmlformats.org/officeDocument/2006/relationships/tags" Target="../tags/tag348.xml" /><Relationship Id="rId6" Type="http://schemas.openxmlformats.org/officeDocument/2006/relationships/image" Target="../media/image5.png" /><Relationship Id="rId7" Type="http://schemas.openxmlformats.org/officeDocument/2006/relationships/tags" Target="../tags/tag349.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8.xml" /><Relationship Id="rId3" Type="http://schemas.openxmlformats.org/officeDocument/2006/relationships/notesSlide" Target="../notesSlides/notesSlide18.xml" /><Relationship Id="rId4" Type="http://schemas.openxmlformats.org/officeDocument/2006/relationships/tags" Target="../tags/tag350.xml" /><Relationship Id="rId5" Type="http://schemas.openxmlformats.org/officeDocument/2006/relationships/tags" Target="../tags/tag351.xml" /><Relationship Id="rId6" Type="http://schemas.openxmlformats.org/officeDocument/2006/relationships/image" Target="../media/image5.png" /><Relationship Id="rId7" Type="http://schemas.openxmlformats.org/officeDocument/2006/relationships/tags" Target="../tags/tag35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57.xml" /><Relationship Id="rId11" Type="http://schemas.openxmlformats.org/officeDocument/2006/relationships/tags" Target="../tags/tag358.xml" /><Relationship Id="rId2" Type="http://schemas.openxmlformats.org/officeDocument/2006/relationships/themeOverride" Target="../theme/themeOverride19.xml" /><Relationship Id="rId3" Type="http://schemas.openxmlformats.org/officeDocument/2006/relationships/notesSlide" Target="../notesSlides/notesSlide19.xml" /><Relationship Id="rId4" Type="http://schemas.openxmlformats.org/officeDocument/2006/relationships/tags" Target="../tags/tag353.xml" /><Relationship Id="rId5" Type="http://schemas.openxmlformats.org/officeDocument/2006/relationships/tags" Target="../tags/tag354.xml" /><Relationship Id="rId6" Type="http://schemas.openxmlformats.org/officeDocument/2006/relationships/tags" Target="../tags/tag355.xml" /><Relationship Id="rId7" Type="http://schemas.openxmlformats.org/officeDocument/2006/relationships/tags" Target="../tags/tag356.xml" /><Relationship Id="rId8" Type="http://schemas.openxmlformats.org/officeDocument/2006/relationships/image" Target="../media/image3.png" /><Relationship Id="rId9" Type="http://schemas.openxmlformats.org/officeDocument/2006/relationships/image" Target="../media/image4.sv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0.xml" /><Relationship Id="rId3" Type="http://schemas.openxmlformats.org/officeDocument/2006/relationships/notesSlide" Target="../notesSlides/notesSlide20.xml" /><Relationship Id="rId4" Type="http://schemas.openxmlformats.org/officeDocument/2006/relationships/tags" Target="../tags/tag359.xml" /><Relationship Id="rId5" Type="http://schemas.openxmlformats.org/officeDocument/2006/relationships/tags" Target="../tags/tag360.xml" /><Relationship Id="rId6" Type="http://schemas.openxmlformats.org/officeDocument/2006/relationships/image" Target="../media/image5.png" /><Relationship Id="rId7" Type="http://schemas.openxmlformats.org/officeDocument/2006/relationships/tags" Target="../tags/tag361.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1.xml" /><Relationship Id="rId3" Type="http://schemas.openxmlformats.org/officeDocument/2006/relationships/notesSlide" Target="../notesSlides/notesSlide21.xml" /><Relationship Id="rId4" Type="http://schemas.openxmlformats.org/officeDocument/2006/relationships/tags" Target="../tags/tag362.xml" /><Relationship Id="rId5" Type="http://schemas.openxmlformats.org/officeDocument/2006/relationships/tags" Target="../tags/tag363.xml" /><Relationship Id="rId6" Type="http://schemas.openxmlformats.org/officeDocument/2006/relationships/image" Target="../media/image5.png" /><Relationship Id="rId7" Type="http://schemas.openxmlformats.org/officeDocument/2006/relationships/tags" Target="../tags/tag364.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69.xml" /><Relationship Id="rId11" Type="http://schemas.openxmlformats.org/officeDocument/2006/relationships/tags" Target="../tags/tag370.xml" /><Relationship Id="rId2" Type="http://schemas.openxmlformats.org/officeDocument/2006/relationships/themeOverride" Target="../theme/themeOverride22.xml" /><Relationship Id="rId3" Type="http://schemas.openxmlformats.org/officeDocument/2006/relationships/notesSlide" Target="../notesSlides/notesSlide22.xml" /><Relationship Id="rId4" Type="http://schemas.openxmlformats.org/officeDocument/2006/relationships/tags" Target="../tags/tag365.xml" /><Relationship Id="rId5" Type="http://schemas.openxmlformats.org/officeDocument/2006/relationships/tags" Target="../tags/tag366.xml" /><Relationship Id="rId6" Type="http://schemas.openxmlformats.org/officeDocument/2006/relationships/tags" Target="../tags/tag367.xml" /><Relationship Id="rId7" Type="http://schemas.openxmlformats.org/officeDocument/2006/relationships/tags" Target="../tags/tag368.xml" /><Relationship Id="rId8" Type="http://schemas.openxmlformats.org/officeDocument/2006/relationships/image" Target="../media/image3.png" /><Relationship Id="rId9" Type="http://schemas.openxmlformats.org/officeDocument/2006/relationships/image" Target="../media/image4.sv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75.xml" /><Relationship Id="rId11" Type="http://schemas.openxmlformats.org/officeDocument/2006/relationships/tags" Target="../tags/tag376.xml" /><Relationship Id="rId2" Type="http://schemas.openxmlformats.org/officeDocument/2006/relationships/themeOverride" Target="../theme/themeOverride23.xml" /><Relationship Id="rId3" Type="http://schemas.openxmlformats.org/officeDocument/2006/relationships/notesSlide" Target="../notesSlides/notesSlide23.xml" /><Relationship Id="rId4" Type="http://schemas.openxmlformats.org/officeDocument/2006/relationships/tags" Target="../tags/tag371.xml" /><Relationship Id="rId5" Type="http://schemas.openxmlformats.org/officeDocument/2006/relationships/tags" Target="../tags/tag372.xml" /><Relationship Id="rId6" Type="http://schemas.openxmlformats.org/officeDocument/2006/relationships/tags" Target="../tags/tag373.xml" /><Relationship Id="rId7" Type="http://schemas.openxmlformats.org/officeDocument/2006/relationships/tags" Target="../tags/tag374.xml" /><Relationship Id="rId8" Type="http://schemas.openxmlformats.org/officeDocument/2006/relationships/image" Target="../media/image3.png" /><Relationship Id="rId9" Type="http://schemas.openxmlformats.org/officeDocument/2006/relationships/image" Target="../media/image4.sv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4.xml" /><Relationship Id="rId3" Type="http://schemas.openxmlformats.org/officeDocument/2006/relationships/notesSlide" Target="../notesSlides/notesSlide24.xml" /><Relationship Id="rId4" Type="http://schemas.openxmlformats.org/officeDocument/2006/relationships/tags" Target="../tags/tag377.xml" /><Relationship Id="rId5" Type="http://schemas.openxmlformats.org/officeDocument/2006/relationships/tags" Target="../tags/tag378.xml" /><Relationship Id="rId6" Type="http://schemas.openxmlformats.org/officeDocument/2006/relationships/image" Target="../media/image5.png" /><Relationship Id="rId7" Type="http://schemas.openxmlformats.org/officeDocument/2006/relationships/tags" Target="../tags/tag379.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84.xml" /><Relationship Id="rId11" Type="http://schemas.openxmlformats.org/officeDocument/2006/relationships/tags" Target="../tags/tag385.xml" /><Relationship Id="rId2" Type="http://schemas.openxmlformats.org/officeDocument/2006/relationships/themeOverride" Target="../theme/themeOverride25.xml" /><Relationship Id="rId3" Type="http://schemas.openxmlformats.org/officeDocument/2006/relationships/notesSlide" Target="../notesSlides/notesSlide25.xml" /><Relationship Id="rId4" Type="http://schemas.openxmlformats.org/officeDocument/2006/relationships/tags" Target="../tags/tag380.xml" /><Relationship Id="rId5" Type="http://schemas.openxmlformats.org/officeDocument/2006/relationships/tags" Target="../tags/tag381.xml" /><Relationship Id="rId6" Type="http://schemas.openxmlformats.org/officeDocument/2006/relationships/tags" Target="../tags/tag382.xml" /><Relationship Id="rId7" Type="http://schemas.openxmlformats.org/officeDocument/2006/relationships/tags" Target="../tags/tag383.xml" /><Relationship Id="rId8" Type="http://schemas.openxmlformats.org/officeDocument/2006/relationships/image" Target="../media/image3.png" /><Relationship Id="rId9" Type="http://schemas.openxmlformats.org/officeDocument/2006/relationships/image" Target="../media/image4.sv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6.xml" /><Relationship Id="rId3" Type="http://schemas.openxmlformats.org/officeDocument/2006/relationships/notesSlide" Target="../notesSlides/notesSlide26.xml" /><Relationship Id="rId4" Type="http://schemas.openxmlformats.org/officeDocument/2006/relationships/tags" Target="../tags/tag386.xml" /><Relationship Id="rId5" Type="http://schemas.openxmlformats.org/officeDocument/2006/relationships/tags" Target="../tags/tag387.xml" /><Relationship Id="rId6" Type="http://schemas.openxmlformats.org/officeDocument/2006/relationships/image" Target="../media/image5.png" /><Relationship Id="rId7" Type="http://schemas.openxmlformats.org/officeDocument/2006/relationships/tags" Target="../tags/tag388.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93.xml" /><Relationship Id="rId11" Type="http://schemas.openxmlformats.org/officeDocument/2006/relationships/tags" Target="../tags/tag394.xml" /><Relationship Id="rId2" Type="http://schemas.openxmlformats.org/officeDocument/2006/relationships/themeOverride" Target="../theme/themeOverride27.xml" /><Relationship Id="rId3" Type="http://schemas.openxmlformats.org/officeDocument/2006/relationships/notesSlide" Target="../notesSlides/notesSlide27.xml" /><Relationship Id="rId4" Type="http://schemas.openxmlformats.org/officeDocument/2006/relationships/tags" Target="../tags/tag389.xml" /><Relationship Id="rId5" Type="http://schemas.openxmlformats.org/officeDocument/2006/relationships/tags" Target="../tags/tag390.xml" /><Relationship Id="rId6" Type="http://schemas.openxmlformats.org/officeDocument/2006/relationships/tags" Target="../tags/tag391.xml" /><Relationship Id="rId7" Type="http://schemas.openxmlformats.org/officeDocument/2006/relationships/tags" Target="../tags/tag392.xml" /><Relationship Id="rId8" Type="http://schemas.openxmlformats.org/officeDocument/2006/relationships/image" Target="../media/image3.png" /><Relationship Id="rId9" Type="http://schemas.openxmlformats.org/officeDocument/2006/relationships/image" Target="../media/image4.sv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8.xml" /><Relationship Id="rId3" Type="http://schemas.openxmlformats.org/officeDocument/2006/relationships/notesSlide" Target="../notesSlides/notesSlide28.xml" /><Relationship Id="rId4" Type="http://schemas.openxmlformats.org/officeDocument/2006/relationships/tags" Target="../tags/tag395.xml" /><Relationship Id="rId5" Type="http://schemas.openxmlformats.org/officeDocument/2006/relationships/tags" Target="../tags/tag396.xml" /><Relationship Id="rId6" Type="http://schemas.openxmlformats.org/officeDocument/2006/relationships/image" Target="../media/image5.png" /><Relationship Id="rId7" Type="http://schemas.openxmlformats.org/officeDocument/2006/relationships/tags" Target="../tags/tag397.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402.xml" /><Relationship Id="rId11" Type="http://schemas.openxmlformats.org/officeDocument/2006/relationships/tags" Target="../tags/tag403.xml" /><Relationship Id="rId2" Type="http://schemas.openxmlformats.org/officeDocument/2006/relationships/themeOverride" Target="../theme/themeOverride29.xml" /><Relationship Id="rId3" Type="http://schemas.openxmlformats.org/officeDocument/2006/relationships/notesSlide" Target="../notesSlides/notesSlide29.xml" /><Relationship Id="rId4" Type="http://schemas.openxmlformats.org/officeDocument/2006/relationships/tags" Target="../tags/tag398.xml" /><Relationship Id="rId5" Type="http://schemas.openxmlformats.org/officeDocument/2006/relationships/tags" Target="../tags/tag399.xml" /><Relationship Id="rId6" Type="http://schemas.openxmlformats.org/officeDocument/2006/relationships/tags" Target="../tags/tag400.xml" /><Relationship Id="rId7" Type="http://schemas.openxmlformats.org/officeDocument/2006/relationships/tags" Target="../tags/tag401.xml" /><Relationship Id="rId8" Type="http://schemas.openxmlformats.org/officeDocument/2006/relationships/image" Target="../media/image3.png" /><Relationship Id="rId9" Type="http://schemas.openxmlformats.org/officeDocument/2006/relationships/image" Target="../media/image4.sv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30.xml" /><Relationship Id="rId3" Type="http://schemas.openxmlformats.org/officeDocument/2006/relationships/notesSlide" Target="../notesSlides/notesSlide30.xml" /><Relationship Id="rId4" Type="http://schemas.openxmlformats.org/officeDocument/2006/relationships/tags" Target="../tags/tag404.xml" /><Relationship Id="rId5" Type="http://schemas.openxmlformats.org/officeDocument/2006/relationships/tags" Target="../tags/tag405.xml" /><Relationship Id="rId6" Type="http://schemas.openxmlformats.org/officeDocument/2006/relationships/image" Target="../media/image5.png" /><Relationship Id="rId7" Type="http://schemas.openxmlformats.org/officeDocument/2006/relationships/tags" Target="../tags/tag406.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8002012021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rgbClr val="5047FE"/>
            </a:gs>
            <a:gs pos="100000">
              <a:srgbClr val="00C7FA"/>
            </a:gs>
          </a:gsLst>
          <a:lin ang="6599999" scaled="0"/>
        </a:gradFill>
        <a:effectLst/>
      </p:bgPr>
    </p:bg>
    <p:spTree>
      <p:nvGrpSpPr>
        <p:cNvPr id="1" name=""/>
        <p:cNvGrpSpPr/>
        <p:nvPr/>
      </p:nvGrpSpPr>
      <p:grpSpPr>
        <a:xfrm>
          <a:off x="0" y="0"/>
          <a:ext cx="0" cy="0"/>
        </a:xfrm>
      </p:grpSpPr>
      <p:sp>
        <p:nvSpPr>
          <p:cNvPr id="2" name="矩形 1"/>
          <p:cNvSpPr/>
          <p:nvPr>
            <p:custDataLst>
              <p:tags r:id="rId4"/>
            </p:custDataLst>
          </p:nvPr>
        </p:nvSpPr>
        <p:spPr>
          <a:xfrm>
            <a:off x="735965" y="1983740"/>
            <a:ext cx="10720070" cy="1451610"/>
          </a:xfrm>
          <a:prstGeom prst="rect">
            <a:avLst/>
          </a:prstGeom>
        </p:spPr>
        <p:txBody>
          <a:bodyPr wrap="square"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spc="600">
                <a:solidFill>
                  <a:srgbClr val="FFFF00"/>
                </a:solidFill>
                <a:latin typeface="仿宋" panose="02010609060101010101" charset="-122"/>
                <a:ea typeface="微软雅黑"/>
              </a:rPr>
              <a:t>初二学生英语学习动机的实证研究及对教学的启示</a:t>
            </a:r>
            <a:endParaRPr lang="zh-CN" altLang="en-US" sz="4800" b="1" spc="600">
              <a:solidFill>
                <a:srgbClr val="FFFF00"/>
              </a:solidFill>
              <a:latin typeface="仿宋" panose="02010609060101010101" charset="-122"/>
              <a:ea typeface="微软雅黑"/>
            </a:endParaRPr>
          </a:p>
        </p:txBody>
      </p:sp>
      <p:sp>
        <p:nvSpPr>
          <p:cNvPr id="8" name="文本框 7"/>
          <p:cNvSpPr txBox="1"/>
          <p:nvPr/>
        </p:nvSpPr>
        <p:spPr>
          <a:xfrm>
            <a:off x="1096010" y="3652520"/>
            <a:ext cx="999998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rPr>
              <a:t> </a:t>
            </a:r>
            <a:endPar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4"/>
            </p:custDataLst>
          </p:nvPr>
        </p:nvSpPr>
        <p:spPr>
          <a:xfrm>
            <a:off x="1718800" y="223426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0" name="椭圆 29"/>
          <p:cNvSpPr/>
          <p:nvPr>
            <p:custDataLst>
              <p:tags r:id="rId5"/>
            </p:custDataLst>
          </p:nvPr>
        </p:nvSpPr>
        <p:spPr>
          <a:xfrm>
            <a:off x="1410270" y="215773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椭圆 8"/>
          <p:cNvSpPr/>
          <p:nvPr>
            <p:custDataLst>
              <p:tags r:id="rId6"/>
            </p:custDataLst>
          </p:nvPr>
        </p:nvSpPr>
        <p:spPr>
          <a:xfrm>
            <a:off x="1493429" y="224269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文本框 32"/>
          <p:cNvSpPr txBox="1"/>
          <p:nvPr>
            <p:custDataLst>
              <p:tags r:id="rId7"/>
            </p:custDataLst>
          </p:nvPr>
        </p:nvSpPr>
        <p:spPr>
          <a:xfrm>
            <a:off x="1410335" y="2488565"/>
            <a:ext cx="112903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8"/>
            </p:custDataLst>
          </p:nvPr>
        </p:nvSpPr>
        <p:spPr>
          <a:xfrm>
            <a:off x="2539365" y="223901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一、引言</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9"/>
            </p:custDataLst>
          </p:nvPr>
        </p:nvSpPr>
        <p:spPr>
          <a:xfrm>
            <a:off x="1718197" y="383415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6" name="椭圆 35"/>
          <p:cNvSpPr/>
          <p:nvPr>
            <p:custDataLst>
              <p:tags r:id="rId10"/>
            </p:custDataLst>
          </p:nvPr>
        </p:nvSpPr>
        <p:spPr>
          <a:xfrm>
            <a:off x="1409668" y="375762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椭圆 9"/>
          <p:cNvSpPr/>
          <p:nvPr>
            <p:custDataLst>
              <p:tags r:id="rId11"/>
            </p:custDataLst>
          </p:nvPr>
        </p:nvSpPr>
        <p:spPr>
          <a:xfrm>
            <a:off x="1492826" y="384259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9" name="文本框 58"/>
          <p:cNvSpPr txBox="1"/>
          <p:nvPr>
            <p:custDataLst>
              <p:tags r:id="rId12"/>
            </p:custDataLst>
          </p:nvPr>
        </p:nvSpPr>
        <p:spPr>
          <a:xfrm>
            <a:off x="2538730" y="385127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三、研究方法</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3"/>
            </p:custDataLst>
          </p:nvPr>
        </p:nvSpPr>
        <p:spPr>
          <a:xfrm>
            <a:off x="6911981" y="224269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0" name="椭圆 69"/>
          <p:cNvSpPr/>
          <p:nvPr>
            <p:custDataLst>
              <p:tags r:id="rId14"/>
            </p:custDataLst>
          </p:nvPr>
        </p:nvSpPr>
        <p:spPr>
          <a:xfrm>
            <a:off x="6603451" y="216616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1" name="椭圆 70"/>
          <p:cNvSpPr/>
          <p:nvPr>
            <p:custDataLst>
              <p:tags r:id="rId15"/>
            </p:custDataLst>
          </p:nvPr>
        </p:nvSpPr>
        <p:spPr>
          <a:xfrm>
            <a:off x="6686609" y="225113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5" name="文本框 74"/>
          <p:cNvSpPr txBox="1"/>
          <p:nvPr>
            <p:custDataLst>
              <p:tags r:id="rId16"/>
            </p:custDataLst>
          </p:nvPr>
        </p:nvSpPr>
        <p:spPr>
          <a:xfrm>
            <a:off x="7733030" y="220472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二、文献综述</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17"/>
            </p:custDataLst>
          </p:nvPr>
        </p:nvSpPr>
        <p:spPr>
          <a:xfrm>
            <a:off x="6911378" y="384259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7" name="椭圆 76"/>
          <p:cNvSpPr/>
          <p:nvPr>
            <p:custDataLst>
              <p:tags r:id="rId18"/>
            </p:custDataLst>
          </p:nvPr>
        </p:nvSpPr>
        <p:spPr>
          <a:xfrm>
            <a:off x="6602848" y="376606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8" name="椭圆 77"/>
          <p:cNvSpPr/>
          <p:nvPr>
            <p:custDataLst>
              <p:tags r:id="rId19"/>
            </p:custDataLst>
          </p:nvPr>
        </p:nvSpPr>
        <p:spPr>
          <a:xfrm>
            <a:off x="6686007" y="385102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2" name="文本框 81"/>
          <p:cNvSpPr txBox="1"/>
          <p:nvPr>
            <p:custDataLst>
              <p:tags r:id="rId20"/>
            </p:custDataLst>
          </p:nvPr>
        </p:nvSpPr>
        <p:spPr>
          <a:xfrm>
            <a:off x="7732395" y="385127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四、结果与讨论</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1"/>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2"/>
            </p:custDataLst>
          </p:nvPr>
        </p:nvSpPr>
        <p:spPr>
          <a:xfrm>
            <a:off x="1410335" y="4088765"/>
            <a:ext cx="112966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23"/>
            </p:custDataLst>
          </p:nvPr>
        </p:nvSpPr>
        <p:spPr>
          <a:xfrm>
            <a:off x="6604000" y="248793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24"/>
            </p:custDataLst>
          </p:nvPr>
        </p:nvSpPr>
        <p:spPr>
          <a:xfrm>
            <a:off x="6602095" y="4088765"/>
            <a:ext cx="113093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25"/>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4"/>
            </p:custDataLst>
          </p:nvPr>
        </p:nvSpPr>
        <p:spPr>
          <a:xfrm>
            <a:off x="1718800" y="223426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0" name="椭圆 29"/>
          <p:cNvSpPr/>
          <p:nvPr>
            <p:custDataLst>
              <p:tags r:id="rId5"/>
            </p:custDataLst>
          </p:nvPr>
        </p:nvSpPr>
        <p:spPr>
          <a:xfrm>
            <a:off x="1410270" y="215773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椭圆 8"/>
          <p:cNvSpPr/>
          <p:nvPr>
            <p:custDataLst>
              <p:tags r:id="rId6"/>
            </p:custDataLst>
          </p:nvPr>
        </p:nvSpPr>
        <p:spPr>
          <a:xfrm>
            <a:off x="1493429" y="224269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文本框 32"/>
          <p:cNvSpPr txBox="1"/>
          <p:nvPr>
            <p:custDataLst>
              <p:tags r:id="rId7"/>
            </p:custDataLst>
          </p:nvPr>
        </p:nvSpPr>
        <p:spPr>
          <a:xfrm>
            <a:off x="1410335" y="2488565"/>
            <a:ext cx="1128395"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05</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8"/>
            </p:custDataLst>
          </p:nvPr>
        </p:nvSpPr>
        <p:spPr>
          <a:xfrm>
            <a:off x="2539365" y="223901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五、教学启示</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9"/>
            </p:custDataLst>
          </p:nvPr>
        </p:nvSpPr>
        <p:spPr>
          <a:xfrm>
            <a:off x="1718197" y="383415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6" name="椭圆 35"/>
          <p:cNvSpPr/>
          <p:nvPr>
            <p:custDataLst>
              <p:tags r:id="rId10"/>
            </p:custDataLst>
          </p:nvPr>
        </p:nvSpPr>
        <p:spPr>
          <a:xfrm>
            <a:off x="1409668" y="375762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椭圆 9"/>
          <p:cNvSpPr/>
          <p:nvPr>
            <p:custDataLst>
              <p:tags r:id="rId11"/>
            </p:custDataLst>
          </p:nvPr>
        </p:nvSpPr>
        <p:spPr>
          <a:xfrm>
            <a:off x="1492826" y="384259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9" name="文本框 58"/>
          <p:cNvSpPr txBox="1"/>
          <p:nvPr>
            <p:custDataLst>
              <p:tags r:id="rId12"/>
            </p:custDataLst>
          </p:nvPr>
        </p:nvSpPr>
        <p:spPr>
          <a:xfrm>
            <a:off x="2538730" y="385127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3"/>
            </p:custDataLst>
          </p:nvPr>
        </p:nvSpPr>
        <p:spPr>
          <a:xfrm>
            <a:off x="6911981" y="224269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0" name="椭圆 69"/>
          <p:cNvSpPr/>
          <p:nvPr>
            <p:custDataLst>
              <p:tags r:id="rId14"/>
            </p:custDataLst>
          </p:nvPr>
        </p:nvSpPr>
        <p:spPr>
          <a:xfrm>
            <a:off x="6603451" y="216616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1" name="椭圆 70"/>
          <p:cNvSpPr/>
          <p:nvPr>
            <p:custDataLst>
              <p:tags r:id="rId15"/>
            </p:custDataLst>
          </p:nvPr>
        </p:nvSpPr>
        <p:spPr>
          <a:xfrm>
            <a:off x="6686609" y="225113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5" name="文本框 74"/>
          <p:cNvSpPr txBox="1"/>
          <p:nvPr>
            <p:custDataLst>
              <p:tags r:id="rId16"/>
            </p:custDataLst>
          </p:nvPr>
        </p:nvSpPr>
        <p:spPr>
          <a:xfrm>
            <a:off x="7733030" y="220472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六、结论</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17"/>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18"/>
            </p:custDataLst>
          </p:nvPr>
        </p:nvSpPr>
        <p:spPr>
          <a:xfrm>
            <a:off x="1410335" y="4088765"/>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07</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19"/>
            </p:custDataLst>
          </p:nvPr>
        </p:nvSpPr>
        <p:spPr>
          <a:xfrm>
            <a:off x="6604000" y="2487930"/>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06</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20"/>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一、引言</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一、引言</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在全球化日益加深的背景下，英语作为国际通用语言的重要性不言而喻。初二是学生英语学习的关键阶段，了解他们的英语学习动机对于提高教学质量、促进学生学习具有重要意义。本研究旨在探讨初二学生英语学习的动机，提出相应的教学启示，为教师提供有益的参考。</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二、文献综述</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二、文献综述</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英语学习动机是指学生为了达到英语学习目标而付出的努力和意愿。根据不同的标准，英语学习动机可以分为内在动机和外在动机、工具性动机和综合性动机等。影响英语学习动机的因素包括学生自身、教师、家庭和社会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三、研究方法</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三、研究方法</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本研究采用实证研究方法，以问卷调查为主，辅以个别访谈。问卷包括学生基本信息、英语学习动机及其影响因素。个别访谈旨在深入了解学生的英语学习动机及其形成过程。研究对象为某中学初二学生，共发放问卷200份，有效回收180份。</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四、结果与讨论</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四、结果与讨论</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调查结果显示，初二学生英语学习动机以内在动机为主，其次为工具性动机和综合性动机，外在动机相对较低。其中，兴趣、自我实现和拓展视野等内在动机因素对学生英语学习的影响最为显著。学生英语学习动机的影响因素主要包括学生自身、教师、家庭和社会等方面。为了更好地促进学生的英语学习动机，需要从以下几个方面入手：</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四、结果与讨论</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1、培养学生的英语学习兴趣，增强学习英语的自信心；</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2、教师应学生的个性化需求，给予适当的鼓励和支持；</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四、结果与讨论</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3、家庭和社会应营造良好的英语学习氛围，鼓励学生积极参与英语学习和实践。</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五、教学启示</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五、教学启示</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根据研究结果，我们提出以下教学启示：</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1、教师应学生的兴趣爱好和学习特点，采用多元化的教学方法和策略，激发学生对英语学习的兴趣和热情。例如，可以通过情境教学、合作学习、角色扮演等方式，让学生积极参与课堂活动，提高他们的学习积极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五、教学启示</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2、教师应注重培养学生的自主学习能力，引导他们树立正确的学习观念和态度，帮助他们养成良好的学习习惯和方法。例如，可以鼓励学生制定学习计划、阅读英语课外书籍、参加英语角等语言实践活动，培养学生的自主学习意识和能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五、教学启示</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3、教师应学生的情感需求，加强与学生的沟通和交流，及时了解他们的学习情况和问题，给予适当的鼓励和支持。例如，可以通过个别谈心、定期交流等方式，与学生建立良好的师生关系，提高他们的学习自信心和积极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五、教学启示</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4、学校和家庭应共同营造良好的英语学习氛围，鼓励学生积极参与英语学习和实践。例如，可以组织英语角、英语演讲比赛、英语课本剧等活动，让学生在实践中提高英语应用能力和自信心。</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六、结论</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六、结论</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本研究通过对初二学生英语学习动机的实证研究，探讨了影响学生英语学习动机的因素及其对教学的启示。结果表明，内在动机是初二学生英语学习的主要动力，影响因素包括学生自身、教师、家庭和社会等方面。为了更好地促进学生的英语学习动机，教师应采用多元化的教学方法和策略，学生的兴趣爱好和学习特点，培养他们的自主学习能力，加强与学生的沟通和交流，</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六、结论</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以及营造良好的英语学习氛围。这些措施有助于提高教学质量、促进学生学习，为未来的研究和实践提供有益的参考。</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参考内容</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一、引言</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一、引言</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在当今全球化的世界中，英语已成为国际通用语言，其重要性不言而喻。对于中国的初二学生来说，英语学习不仅是一个重要的学科任务，也是他们未来成功的关键因素。学习动机是影响学生学习效果的重要因素之一，因此，对于初二学生英语学习动机的研究就显得尤为重要。</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二、学习动机的理论基础</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二、学习动机的理论基础</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学习动机的理论有很多，包括认知理论、行为主义理论、人本主义理论等。其中，认知理论认为学习动机是学生对知识的渴望，以及通过成功解决问题来获得满足感。行为主义理论则认为学习动机是学生在环境中寻求奖励或避免惩罚的过程。人本主义理论则强调学生的内在需求和自我实现的重要性。这些理论都从不同角度揭示了学习动机的复杂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三、初二学生英语学习动机的调查</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三、初二学生英语学习动机的调查</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为了深入了解初二学生的英语学习动机，本研究对某中学初二班级的50名学生进行了问卷调查。问卷主要包括学生的个人背景、学习环境、学习态度、学习动机等方面的问题。此外，还结合了结构式访谈和课堂观察等方法，以便更全面地了解学生的英语学习动机。</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四、调查结果与分析</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四、调查结果与分析</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1、内在动机：大部分初二学生的内在动机主要来自于他们对英语的兴趣和热爱。他们喜欢看英语电影、听英语歌曲、阅读英语小说等，这些兴趣爱好促使他们主动学习英语。</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https://d.book118.com/848002012021006031</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SUBTYPE" val="q"/>
  <p:tag name="KSO_WM_UNIT_TYPE" val="i"/>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3"/>
  <p:tag name="KSO_WM_UNIT_INDEX" val="3"/>
  <p:tag name="KSO_WM_UNIT_LAYERLEVEL" val="1"/>
  <p:tag name="KSO_WM_UNIT_TYPE" val="y"/>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2"/>
  <p:tag name="KSO_WM_UNIT_INDEX" val="2"/>
  <p:tag name="KSO_WM_UNIT_LAYERLEVEL" val="1"/>
  <p:tag name="KSO_WM_UNIT_TYPE" val="y"/>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4"/>
  <p:tag name="KSO_WM_UNIT_INDEX" val="4"/>
  <p:tag name="KSO_WM_UNIT_LAYERLEVEL" val="1"/>
  <p:tag name="KSO_WM_UNIT_TYPE" val="y"/>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3.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114.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5.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6.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7.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8.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9.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120.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1.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2.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3.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6.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9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2.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0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1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0.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2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2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3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PLACING_PICTURE_USER_VIEWPORT" val="{&quot;height&quot;:2286,&quot;width&quot;:16882}"/>
  <p:tag name="KSO_WM_UNIT_TYPE" val="i"/>
</p:tagLst>
</file>

<file path=ppt/tags/tag253.xml><?xml version="1.0" encoding="utf-8"?>
<p:tagLst xmlns:p="http://schemas.openxmlformats.org/presentationml/2006/main">
  <p:tag name="KSO_WM_BEAUTIFY_FLAG" val="#wm#"/>
  <p:tag name="KSO_WM_SLIDE_ID" val="custom20202633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2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2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2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2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2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2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2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2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27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2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2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275.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2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2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2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2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2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2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2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2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2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2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2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2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92.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8.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1.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07.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0.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6.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25.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1.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4.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3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40.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6.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58.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6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61.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6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64.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70.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7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76.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7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7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7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8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85.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8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8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8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8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94.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9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9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97.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9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03.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0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0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06.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0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3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31</Slides>
  <Notes>30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31</vt:i4>
      </vt:variant>
    </vt:vector>
  </HeadingPairs>
  <TitlesOfParts>
    <vt:vector baseType="lpstr" size="39">
      <vt:lpstr>Arial</vt:lpstr>
      <vt:lpstr>Calibri</vt:lpstr>
      <vt:lpstr>微软雅黑</vt:lpstr>
      <vt:lpstr>汉仪旗黑-85S</vt:lpstr>
      <vt:lpstr>仿宋</vt:lpstr>
      <vt:lpstr>Calibri Light</vt:lpstr>
      <vt:lpstr>思源黑体 CN Bold</vt:lpstr>
      <vt:lpstr>Office Theme</vt:lpstr>
      <vt:lpstr>PowerPoint Presentation</vt:lpstr>
      <vt:lpstr>PowerPoint Presentation</vt:lpstr>
      <vt:lpstr>PowerPoint Presentation</vt:lpstr>
      <vt:lpstr>PowerPoint Presentation</vt:lpstr>
      <vt:lpstr>一、引言</vt:lpstr>
      <vt:lpstr>PowerPoint Presentation</vt:lpstr>
      <vt:lpstr>二、文献综述</vt:lpstr>
      <vt:lpstr>PowerPoint Presentation</vt:lpstr>
      <vt:lpstr>三、研究方法</vt:lpstr>
      <vt:lpstr>PowerPoint Presentation</vt:lpstr>
      <vt:lpstr>四、结果与讨论</vt:lpstr>
      <vt:lpstr>四、结果与讨论</vt:lpstr>
      <vt:lpstr>四、结果与讨论</vt:lpstr>
      <vt:lpstr>PowerPoint Presentation</vt:lpstr>
      <vt:lpstr>五、教学启示</vt:lpstr>
      <vt:lpstr>五、教学启示</vt:lpstr>
      <vt:lpstr>五、教学启示</vt:lpstr>
      <vt:lpstr>五、教学启示</vt:lpstr>
      <vt:lpstr>PowerPoint Presentation</vt:lpstr>
      <vt:lpstr>六、结论</vt:lpstr>
      <vt:lpstr>六、结论</vt:lpstr>
      <vt:lpstr>PowerPoint Presentation</vt:lpstr>
      <vt:lpstr>PowerPoint Presentation</vt:lpstr>
      <vt:lpstr>一、引言</vt:lpstr>
      <vt:lpstr>PowerPoint Presentation</vt:lpstr>
      <vt:lpstr>二、学习动机的理论基础</vt:lpstr>
      <vt:lpstr>PowerPoint Presentation</vt:lpstr>
      <vt:lpstr>三、初二学生英语学习动机的调查</vt:lpstr>
      <vt:lpstr>PowerPoint Presentation</vt:lpstr>
      <vt:lpstr>四、调查结果与分析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2024-09-07T21:50:51.791</cp:lastPrinted>
  <dcterms:created xsi:type="dcterms:W3CDTF">2024-09-07T13:50:51Z</dcterms:created>
  <dcterms:modified xsi:type="dcterms:W3CDTF">2024-09-07T13:50:59Z</dcterms:modified>
</cp:coreProperties>
</file>