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3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D57C067-6718-457E-8E99-A826E2DA99A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7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7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14685-A439-4F66-BBBD-876F45CEC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FB962-70C6-4A3C-8AF1-A7D2654EB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51E95C-A1DB-430D-A434-63AD097E2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53FFD3-2401-4B3F-B25D-358C0CDD9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1BF68A-7EF3-44A8-AE98-90264A9F0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1E78C4-EB50-4474-B79A-F383773D7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FD4C38-30C9-478E-A483-03C28A257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AF0276-D5F1-4303-8EBB-8B135EAFC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1E9CCC-8D39-48ED-90C9-30567D9EB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40B7A-CB52-4ED8-9491-1015581A2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657B2-3E04-4332-96C5-4550CB7E7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42DDF8E-0A80-4046-9C1B-0A7DC13AE78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CA795AF-2EF8-42BB-ACB8-52ADF48196D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02054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设备操作培训教育资源整合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设备操作培训的重要性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教育资源整合的挑战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设备操作培训教育资源整合的实践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设备操作培训教育资源整合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设备操作培训是提高员工操作技能的重要途径，教育资源整合则是为了更好地整合各种教育资源，提升教学效果。本章将概述设备操作培训的概念和教育资源整合的优势。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设备操作培训概述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设备操作培训的界定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设备操作培训的目标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设备操作培训的影响因素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提高教学效果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节省教学成本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拓展教学内容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资源整合难度大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需统一标准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需专业技术支持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教育资源整合概述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教育资源整合是指将不同来源的教育资源整合在一起，为教学活动提供支持。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设备操作培训教育资源整合的意义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提高员工技能水平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提升员工操作技能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提升生产效率水平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提高生产效率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降低设备维护费用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降低设备维护成本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设备操作培训的重要性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增加员工操作技能，提高生产效率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提升员工技能水平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提供培训可提升员工工作满意度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增强员工满意度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操作规范可减少事故发生概率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降低事故风险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设备操作培训的重要性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设备操作培训的目的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设备操作培训的目的包括避免事故发生、熟练操作设备以及提高工作效率。通过培训，员工能够熟练掌握设备操作技能，提升工作效率，保障工作安全。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设备操作培训的方法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实际操作设备进行培训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实地操作演练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通过模拟场景进行操作练习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模拟练习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掌握设备操作的理论知识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理论培训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建立反馈机制，收集培训效果反馈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根据评估结果持续改进培训方案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设备操作培训的效果评估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考核评估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对员工进行考核评估，检验实际操作能力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设备操作培训的实施步骤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明确培训内容和目标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制定培训计划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组织具体的培训课程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开展培训课程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确定培训形式和方式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选择培训方式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设备操作培训对于保障工作安全、提高工作效率至关重要。通过科学有效的培训方法和评估机制，可以确保员工熟练操作设备，并不断提升工作技能。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教育资源整合的挑战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https://d.book118.com/848002054011006050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设备操作培训教育资源整合</vt:lpstr>
      <vt:lpstr>目录</vt:lpstr>
      <vt:lpstr>第一章 简介</vt:lpstr>
      <vt:lpstr> </vt:lpstr>
      <vt:lpstr>设备操作培训概述</vt:lpstr>
      <vt:lpstr>教育资源整合概述</vt:lpstr>
      <vt:lpstr>设备操作培训教育资源整合的意义</vt:lpstr>
      <vt:lpstr>设备操作培训的重要性</vt:lpstr>
      <vt:lpstr>第2章 设备操作培训的重要性</vt:lpstr>
      <vt:lpstr> </vt:lpstr>
      <vt:lpstr>设备操作培训的方法</vt:lpstr>
      <vt:lpstr>设备操作培训的效果评估</vt:lpstr>
      <vt:lpstr>设备操作培训的实施步骤</vt:lpstr>
      <vt:lpstr>总结</vt:lpstr>
      <vt:lpstr>第3章 教育资源整合的挑战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2024-09-29T14:46:12.853</cp:lastPrinted>
  <dcterms:created xsi:type="dcterms:W3CDTF">2024-09-29T06:46:12Z</dcterms:created>
  <dcterms:modified xsi:type="dcterms:W3CDTF">2024-09-29T06:46:14Z</dcterms:modified>
</cp:coreProperties>
</file>