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3E3FE-193E-4FED-8919-5E27EA6A1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E5C42-24A4-4FE8-9D48-AAC6FA6C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C4528-C1F6-4DD6-945D-6CDA36FD8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10377-B6D6-4C24-B1DA-AC8A3CCA2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C2ADCC-CFE2-4EF2-9069-7B325508E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A204A-0B1E-4527-BC50-783AD7D18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C58BA-B165-49B8-88CD-1FAEFE1FD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7BFB0-D13E-446B-B816-44245241C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B094A-EA7D-4DF2-9D27-DC520EB62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5ED52-2A90-4135-9FD9-308E31703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EB13E-08DA-42A0-8B60-6FAE8D62D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02101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公关经典案例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案例一：某品牌危机公关处理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案例二：某企业新品发布会策划与执行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案例三：某明星个人品牌塑造与传播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案例四：某政府机构公共形象提升工程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总结：公关经典案例启示录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案例一：某品牌危机公关处理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产品质量问题引发消费者投诉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该品牌一款主打产品因设计缺陷导致使用中出现安全隐患，引发消费者大量投诉和负面舆论。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监管部门介入调查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事件引起监管部门高度关注，对该品牌展开全面调查，并要求其召回问题产品。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事件背景与发生原因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事件曝光后，消费者对该品牌的信任度大幅下降，品牌形象受到严重损害。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消费者信任度下降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市场份额减少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合作伙伴信心动摇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受负面舆论影响，该品牌市场份额明显减少，竞争对手趁机抢占市场。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事件波及到该品牌的合作伙伴，导致合作伙伴信心动摇，部分合作计划被搁置或取消。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品牌形象受损程度评估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应对策略及执行过程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真诚道歉并承认错误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该品牌在第一时间通过官方渠道发布道歉声明，承认产品存在设计缺陷，并向受影响的消费者致以诚挚歉意。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积极召回问题产品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该品牌主动配合监管部门要求，积极召回问题产品，并承诺为消费者提供免费维修或更换服务。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加强产品质量监管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针对此次事件暴露出的问题，该品牌加强了对产品质量的监管力度，确保类似问题不再发生。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重塑品牌形象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在事件得到妥善处理后，该品牌通过一系列公关活动重塑品牌形象，包括加大广告投放力度、举办品牌活动、加强社会责任履行等。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消费者信任度逐渐恢复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经过一段时间的努力，消费者对该品牌的信任度逐渐恢复，品牌形象得到提升。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市场份额回升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随着品牌形象的改善和消费者信任度的提高，该品牌市场份额逐渐回升。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合作伙伴信心增强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看到该品牌积极应对危机并取得良好效果后，合作伙伴信心得到增强，合作计划得以重新启动。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此次事件给该品牌带来了深刻的教训。品牌需要时刻关注产品质量和消费者反馈，及时发现问题并妥善处理；同时要加强与监管部门和合作伙伴的沟通与协作，共同维护品牌形象和市场秩序。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结果反馈与经验教训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案例二：某企业新品发布会策划与执行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通过新品发布会，提升品牌知名度，展示产品优势，吸引潜在客户，促进销售。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结合企业文化和产品特点，设定独特、吸引人的主题，如“创新引领未来”或“智能生活，从此开始”。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主题设定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活动目标及主题设定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邀请行业专家、意见领袖、合作伙伴等作为嘉宾出席，提升活动的权威性和影响力。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与主流媒体和行业媒体建立合作关系，进行活动前期宣传、现场报道和后期跟踪报道，扩大活动传播范围。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嘉宾邀请与媒体合作策略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嘉宾邀请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根据活动主题和目标受众特点，进行场地布置，包括舞台设计、灯光音响、座位安排等，营造舒适、专业的活动环境。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氛围营造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通过背景音乐、视频展示、互动环节等手段，营造轻松愉悦的氛围，增强与会者的参与感和体验感。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现场布置与氛围营造技巧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通过数据统计、媒体报道分析、与会者反馈等方式，对活动效果进行全面评估，包括品牌知名度提升、产品销售情况等。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针对活动执行过程中出现的问题和不足，提出改进建议，如优化嘉宾邀请流程、提高现场互动效果等，为下次活动提供借鉴和参考。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活动效果评估及改进建议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案例三：某明星个人品牌塑造与传播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https://d.book118.com/848002101012006033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2024-09-10T20:19:35.035</cp:lastPrinted>
  <dcterms:created xsi:type="dcterms:W3CDTF">2024-09-10T12:19:35Z</dcterms:created>
  <dcterms:modified xsi:type="dcterms:W3CDTF">2024-09-10T12:19:37Z</dcterms:modified>
</cp:coreProperties>
</file>