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2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C75F5-9DDC-4223-B8CA-B4596DE2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FF5B8-198A-46F0-BCDF-6756B1DCF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B7D51-9028-48B6-9FD5-6D3154B81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267E0-DE73-4D6F-BE3D-B91786CE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4F788-C6D2-4B54-85CA-04CA17060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951B1-F0DD-468F-9B69-B0CA8F58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6F8CC-7B56-4BC1-AB69-164241FEB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F3A03-D2ED-4C87-8678-2A2F4AD5F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26E65-A799-4155-8CEE-9F9C05D61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7E8D7-C5A0-45AE-B104-A759E8321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D5C09-830B-43DF-B4E7-01F8EE4D7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06" r:id="rId2"/>
    <p:sldLayoutId id="2147488807" r:id="rId3"/>
    <p:sldLayoutId id="2147488808" r:id="rId4"/>
    <p:sldLayoutId id="2147488809" r:id="rId5"/>
    <p:sldLayoutId id="2147488810" r:id="rId6"/>
    <p:sldLayoutId id="2147488811" r:id="rId7"/>
    <p:sldLayoutId id="2147488812" r:id="rId8"/>
    <p:sldLayoutId id="2147488813" r:id="rId9"/>
    <p:sldLayoutId id="2147488814" r:id="rId10"/>
    <p:sldLayoutId id="214748881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021150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口腔医生实践技能培训中心课程大纲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课程安排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师资力量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教学资源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课程目标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掌握口腔医生实践技能</a:t>
            </a:r>
            <a:endParaRPr lang="zh-CN" altLang="en-US"/>
          </a:p>
        </p:txBody>
      </p:sp>
      <p:sp>
        <p:nvSpPr>
          <p:cNvPr id="104895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掌握口腔医生沟通技巧和服务意识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学会口腔影像学诊断与分析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熟悉口腔手术操作流程和技巧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掌握常见口腔疾病的诊断与治疗技能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熟悉口腔诊疗流程</a:t>
            </a:r>
            <a:endParaRPr lang="zh-CN" altLang="en-US"/>
          </a:p>
        </p:txBody>
      </p:sp>
      <p:sp>
        <p:nvSpPr>
          <p:cNvPr id="104901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了解口腔诊疗中常见的并发症和应对措施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掌握口腔诊疗中的消毒和防护措施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掌握口腔诊疗的基本流程和操作规范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熟悉口腔疾病的诊断标准和治疗方法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提高口腔疾病诊断能力</a:t>
            </a:r>
            <a:endParaRPr lang="zh-CN" altLang="en-US"/>
          </a:p>
        </p:txBody>
      </p:sp>
      <p:sp>
        <p:nvSpPr>
          <p:cNvPr id="104907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提高对口腔疾病鉴别诊断的准确性和速度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掌握常见口腔疾病的诊断标准与流程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学会分析口腔疾病患者的临床表现和检查结果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了解口腔疾病治疗的新技术和新进展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培养团队协作精神</a:t>
            </a:r>
            <a:endParaRPr lang="zh-CN" altLang="en-US"/>
          </a:p>
        </p:txBody>
      </p:sp>
      <p:sp>
        <p:nvSpPr>
          <p:cNvPr id="10491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课程目标：通过实践操作，培养学生的团队协作能力，使其能够更好地与同事合作完成口腔诊疗工作。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课程内容：通过模拟实际工作场景，让学生在实际操作中学习如何与同事沟通、协作，共同完成诊疗任务。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课程方法：采用小组讨论、角色扮演等形式，让学生在互动中提高团队协作精神。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课程评估：通过团队项目、小组报告等形式，对学生的团队协作能力进行评估和反馈。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课程内容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口腔基础知识</a:t>
            </a:r>
            <a:endParaRPr lang="zh-CN" altLang="en-US"/>
          </a:p>
        </p:txBody>
      </p:sp>
      <p:sp>
        <p:nvSpPr>
          <p:cNvPr id="104923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口腔结构与功能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牙齿的种类与排列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口腔颌面部解剖特点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口腔常见疾病及预防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口腔诊疗技术</a:t>
            </a:r>
            <a:endParaRPr lang="zh-CN" altLang="en-US"/>
          </a:p>
        </p:txBody>
      </p:sp>
      <p:sp>
        <p:nvSpPr>
          <p:cNvPr id="104927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牙齿美容与修复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牙髓病诊疗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牙周病诊疗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口腔检查与诊断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口腔疾病诊断与治疗</a:t>
            </a:r>
            <a:endParaRPr lang="zh-CN" altLang="en-US"/>
          </a:p>
        </p:txBody>
      </p:sp>
      <p:sp>
        <p:nvSpPr>
          <p:cNvPr id="10493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口腔疾病预防措施：包括定期口腔检查、保持口腔卫生、合理饮食等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常见口腔疾病的诊断：包括口腔溃疡、牙周病、龋齿等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口腔疾病治疗方法：包括药物治疗、手术治疗、激光治疗等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口腔疾病与其他疾病的关联：如糖尿病、心血管疾病等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口腔医疗设备使用与维护</a:t>
            </a:r>
            <a:endParaRPr lang="zh-CN" altLang="en-US"/>
          </a:p>
        </p:txBody>
      </p:sp>
      <p:sp>
        <p:nvSpPr>
          <p:cNvPr id="104940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口腔医疗设备的基本知识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口腔医疗设备的日常维护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口腔医疗设备的常见故障及排除方法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口腔医疗设备的安全使用规范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课程安排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课程时间与地点</a:t>
            </a:r>
            <a:endParaRPr lang="zh-CN" altLang="en-US"/>
          </a:p>
        </p:txBody>
      </p:sp>
      <p:sp>
        <p:nvSpPr>
          <p:cNvPr id="1049478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课程时间：每周一至周五，上午9:00-12:00，下午13:30-17:30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课程地点：口腔医生实践技能培训中心，地址：XX市XX区XX路XX号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课程形式与学制</a:t>
            </a:r>
            <a:endParaRPr lang="zh-CN" altLang="en-US"/>
          </a:p>
        </p:txBody>
      </p:sp>
      <p:sp>
        <p:nvSpPr>
          <p:cNvPr id="10495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学制：为期6个月，分为理论学习和实践操作两个阶段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课程形式：线上+线下，采用直播授课、录播课程和面授相结合的方式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课程安排：每周安排3-4天课程，每天6小时左右，具体安排根据实际情况而定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考核方式：每个阶段结束后进行阶段性考核，最终进行结业考核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课程考核与证书</a:t>
            </a:r>
            <a:endParaRPr lang="zh-CN" altLang="en-US"/>
          </a:p>
        </p:txBody>
      </p:sp>
      <p:sp>
        <p:nvSpPr>
          <p:cNvPr id="10495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考核方式：理论考试和实践操作考核相结合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证书类型：口腔医生实践技能培训合格证书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证书颁发机构：国家卫生健康委员会或相关行业协会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证书有效期：一般为3-5年，到期需重新认证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https://d.book118.com/848002115004006047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口腔医生实践技能培训中心课程大纲</vt:lpstr>
      <vt:lpstr>目录</vt:lpstr>
      <vt:lpstr>单击添加章节标题</vt:lpstr>
      <vt:lpstr>课程目标</vt:lpstr>
      <vt:lpstr>掌握口腔医生实践技能</vt:lpstr>
      <vt:lpstr>熟悉口腔诊疗流程</vt:lpstr>
      <vt:lpstr>提高口腔疾病诊断能力</vt:lpstr>
      <vt:lpstr>培养团队协作精神</vt:lpstr>
      <vt:lpstr>课程内容</vt:lpstr>
      <vt:lpstr>口腔基础知识</vt:lpstr>
      <vt:lpstr>口腔诊疗技术</vt:lpstr>
      <vt:lpstr>口腔疾病诊断与治疗</vt:lpstr>
      <vt:lpstr>口腔医疗设备使用与维护</vt:lpstr>
      <vt:lpstr>课程安排</vt:lpstr>
      <vt:lpstr>课程时间与地点</vt:lpstr>
      <vt:lpstr>课程形式与学制</vt:lpstr>
      <vt:lpstr>课程考核与证书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2024-09-28T01:51:44.102</cp:lastPrinted>
  <dcterms:created xsi:type="dcterms:W3CDTF">2024-09-27T17:51:44Z</dcterms:created>
  <dcterms:modified xsi:type="dcterms:W3CDTF">2024-09-27T17:51:46Z</dcterms:modified>
</cp:coreProperties>
</file>