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F2FA15-FDA2-4C9B-BCA1-9D9C7B542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75298E-FE2B-418C-B04F-D49D708CE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C97FEB-6964-48F2-8DF8-E09B41A4C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0FB9A0-B4B4-401A-8701-1E9C129C6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FDA12E-0C2D-466E-80EA-55424B31F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D04632-D148-47A7-8C74-5BE3AFF14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6287A5-72F0-4B4C-BEEB-936C7A144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374A01-516B-4E12-96FA-0DC0F59B2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B89B3E-A11C-4A71-9784-15443ACE1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D2E357-0AFB-460C-B658-3B48F06F5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67C7C9-D107-4872-ACCA-6B634C058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02135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降糖药护理课件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降糖药概述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降糖药的合理使用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降糖药与其他疾病的关联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降糖药的监测与评估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降糖药护理的注意事项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降糖药护理的案例分享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降糖药概述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620" r="2462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刺激胰腺释放胰岛素，适用于症状较轻、仅以饮食控制的2型糖尿病患者。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磺脲类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抑制肝葡萄糖输出，增加肌肉等外周组织摄取葡萄糖，适用于2型糖尿病症状较轻的患者。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双胍类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增强胰岛素敏感性，改善胰岛素抵抗，适用于2型糖尿病伴有肥胖、高血压和血脂异常的患者。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胰岛素增敏剂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刺激胰岛素的早期分泌，降低餐后高血糖，适用于2型糖尿病早期餐后高血糖阶段或以餐后高血糖为主的老年患者。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格列奈类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降糖药的种类与作用机制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21" r="303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466" r="2846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适用于2型糖尿病症状较轻、仅以饮食控制的2型糖尿病患者，以及2型糖尿病伴有肥胖、高血压和血脂异常的患者。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对磺脲类过敏或出现严重不良反应的患者，以及1型糖尿病患者或糖尿病酮症酸中毒患者禁用。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降糖药的适用人群与禁忌症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可能出现低血糖、胃肠道不适、过敏反应等副作用。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在使用降糖药期间，应定期监测血糖、肝肾功能、血脂等指标，并注意饮食控制和适量运动，避免过度使用降糖药导致低血糖等不良反应。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降糖药的副作用与注意事项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副作用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降糖药的合理使用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899" b="108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降糖药的选用原则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根据糖尿病类型选择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1型糖尿病患者应选用胰岛素治疗，2型糖尿病患者可选用降糖药治疗。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根据病情严重程度选择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轻度糖尿病患者可选用单一药物治疗，中度或重度患者可能需要联合用药。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根据患者个体差异选择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年龄、性别、体重、生活方式等因素都会影响药物效果，需个体化用药。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应在餐前或餐中服用，以降低餐后高血糖。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餐时血糖调节剂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250" r="17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长效降糖药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通常每天固定时间服用一次，以维持药物在体内的稳定浓度。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根据患者血糖波动情况，选择合适的注射时间和剂量。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降糖药的给药时间与剂量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避免药物相互作用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避免同时使用具有相互拮抗作用的降糖药，以免降低疗效或增加不良反应。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注意与其他药物的相互作用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降糖药可能会与其他药物发生相互作用，影响疗效或增加不良反应，需密切关注。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联合用药原则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尽量选择具有协同作用的降糖药，以提高疗效，减少不良反应。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7083" r="708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降糖药的联合用药与药物相互作用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降糖药与其他疾病的关联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糖尿病与心血管疾病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糖尿病与心血管疾病之间存在密切关联，糖尿病患者发生心血管疾病的风险较高。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糖尿病通过多种机制增加心血管疾病的风险，如长期高血糖状态导致血管内皮细胞损伤、动脉粥样硬化和血栓形成等。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控制血糖水平是降低心血管疾病风险的重要措施。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通过合理使用降糖药物，将血糖控制在正常范围内，可以显著降低糖尿病患者发生心血管疾病的风险。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56" r="17456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糖尿病与肾脏疾病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糖尿病是导致慢性肾脏疾病的主要原因之一，长期高血糖状态对肾脏造成损害。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早期发现和治疗糖尿病肾病对于延缓病情进展至关重要。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糖尿病肾病的发生与长期血糖控制不佳有关，表现为尿蛋白排泄增加、肾功能减退等。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通过定期检查肾功能、尿蛋白等指标，及时发现并治疗糖尿病肾病，有助于减缓肾脏损伤的进展。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https://d.book118.com/848002135126006026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2024-09-04T07:58:12.461</cp:lastPrinted>
  <dcterms:created xsi:type="dcterms:W3CDTF">2024-09-03T23:58:12Z</dcterms:created>
  <dcterms:modified xsi:type="dcterms:W3CDTF">2024-09-03T23:58:14Z</dcterms:modified>
</cp:coreProperties>
</file>