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9144000" cy="51435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940675A-B579-460E-94D1-54222C63F5DA}" styleName="No Style, Table Grid">
    <a:wholeTbl>
      <a:tcTxStyle>
        <a:fontRef idx="minor"/>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2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7.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3.xml" /><Relationship Id="rId2" Type="http://schemas.openxmlformats.org/officeDocument/2006/relationships/tags" Target="../tags/tag144.xml"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4EA1F769-6D47-4476-850B-B9167ADC7CE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D26AFEC7-AD73-4AAC-8302-2AA9A2C027B4}"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34FDA4C0-C2C1-4D0A-BC6E-B99879B8A015}"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64F1BE29-E869-4487-8552-F8559219822E}"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96D4AEBA-EF52-4C61-B8FE-83FFF368E860}"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833C2B28-7DE1-445B-973C-C61F05E38069}"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323E1035-4E30-477D-8150-84DE4D860928}"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0ED6888A-9ACD-45A3-B82D-395C4CB87B9A}"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AD3DAD40-9B09-4579-A2F5-6E0E221B1C2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7F033145-5B55-49CD-AFCA-8A38C60B780A}"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574E8A8B-B203-4D23-A8F1-3DDF1A87425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899100" y="685800"/>
            <a:ext cx="7349400" cy="1927800"/>
          </a:xfrm>
        </p:spPr>
        <p:txBody>
          <a:bodyPr lIns="67500" tIns="35100" rIns="67500" bIns="35100" anchor="b"/>
          <a:lstStyle>
            <a:lvl1pPr algn="ctr">
              <a:defRPr sz="4500" b="1" i="0" spc="225" baseline="0">
                <a:solidFill>
                  <a:schemeClr val="tx1">
                    <a:lumMod val="85000"/>
                    <a:lumOff val="15000"/>
                  </a:schemeClr>
                </a:solidFill>
                <a:effectLst/>
              </a:defRPr>
            </a:lvl1pPr>
          </a:lstStyle>
          <a:p>
            <a:r>
              <a:rPr kumimoji="0" lang="zh-CN" altLang="en-US" sz="4500" b="1" i="0" u="none" strike="noStrike" kern="1200" cap="none" spc="225" normalizeH="0" baseline="0" noProof="0">
                <a:uLnTx/>
                <a:uFillTx/>
              </a:rPr>
              <a:t>单击此处编辑母版标题样式</a:t>
            </a:r>
            <a:endParaRPr kumimoji="0" lang="zh-CN" altLang="en-US" sz="4500" b="1" i="0" u="none" strike="noStrike" kern="1200" cap="none" spc="225" normalizeH="0" baseline="0" noProof="0">
              <a:uLnTx/>
              <a:uFillTx/>
            </a:endParaRPr>
          </a:p>
        </p:txBody>
      </p:sp>
      <p:sp>
        <p:nvSpPr>
          <p:cNvPr id="3" name="副标题 2"/>
          <p:cNvSpPr>
            <a:spLocks noGrp="1"/>
          </p:cNvSpPr>
          <p:nvPr>
            <p:ph type="subTitle" idx="1"/>
            <p:custDataLst>
              <p:tags r:id="rId3"/>
            </p:custDataLst>
          </p:nvPr>
        </p:nvSpPr>
        <p:spPr>
          <a:xfrm>
            <a:off x="899100" y="2670300"/>
            <a:ext cx="7349400" cy="1104300"/>
          </a:xfrm>
        </p:spPr>
        <p:txBody>
          <a:bodyPr>
            <a:normAutofit/>
          </a:bodyPr>
          <a:lstStyle>
            <a:lvl1pPr marL="0" indent="0" algn="ctr" eaLnBrk="1" fontAlgn="auto" latinLnBrk="0" hangingPunct="1">
              <a:lnSpc>
                <a:spcPct val="110000"/>
              </a:lnSpc>
              <a:buNone/>
              <a:defRPr sz="1800" u="none" strike="noStrike" kern="1200" cap="none" spc="150" normalizeH="0" baseline="0">
                <a:solidFill>
                  <a:schemeClr val="tx1">
                    <a:lumMod val="65000"/>
                    <a:lumOff val="35000"/>
                  </a:schemeClr>
                </a:solidFill>
                <a:uFillTx/>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kumimoji="0" lang="zh-CN" altLang="en-US" sz="1800" b="0" i="0" u="none" strike="noStrike" kern="1200" cap="none" spc="150" normalizeH="0" baseline="0" noProof="0">
                <a:uLnTx/>
                <a:uFillTx/>
              </a:rPr>
              <a:t>单击此处编辑母版副标题样式</a:t>
            </a:r>
            <a:endParaRPr kumimoji="0" lang="zh-CN" altLang="en-US" sz="1800" b="0" i="0" u="none" strike="noStrike" kern="1200" cap="none" spc="150" normalizeH="0" baseline="0" noProof="0">
              <a:uLnTx/>
              <a:uFillTx/>
            </a:endParaRPr>
          </a:p>
        </p:txBody>
      </p:sp>
      <p:sp>
        <p:nvSpPr>
          <p:cNvPr id="4" name="日期占位符 3"/>
          <p:cNvSpPr>
            <a:spLocks noGrp="1"/>
          </p:cNvSpPr>
          <p:nvPr>
            <p:ph type="dt" sz="half" idx="10"/>
            <p:custDataLst>
              <p:tags r:id="rId4"/>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5"/>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6"/>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56300" y="456300"/>
            <a:ext cx="8226900" cy="529200"/>
          </a:xfrm>
        </p:spPr>
        <p:txBody>
          <a:bodyPr lIns="67500" tIns="35100" rIns="67500" bIns="35100"/>
          <a:lstStyle>
            <a:lvl1pPr marL="0" marR="0" algn="l" defTabSz="685800" rtl="0" eaLnBrk="1" fontAlgn="auto" latinLnBrk="0" hangingPunct="1">
              <a:lnSpc>
                <a:spcPct val="100000"/>
              </a:lnSpc>
              <a:buNone/>
              <a:defRPr kumimoji="0" lang="zh-CN" altLang="en-US" sz="27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700" b="1" i="0" u="none" strike="noStrike" kern="1200" cap="none" spc="225" normalizeH="0" baseline="0" noProof="1">
                <a:uLnTx/>
                <a:uFillTx/>
                <a:sym typeface="+mn-ea"/>
              </a:rPr>
              <a:t>单击此处编辑母版标题样式</a:t>
            </a:r>
            <a:endParaRPr kumimoji="0" lang="zh-CN" altLang="en-US" sz="2700" b="1" i="0" u="none" strike="noStrike" kern="1200" cap="none" spc="225" normalizeH="0" baseline="0" noProof="1">
              <a:uLnTx/>
              <a:uFillTx/>
              <a:sym typeface="+mn-ea"/>
            </a:endParaRPr>
          </a:p>
        </p:txBody>
      </p:sp>
      <p:sp>
        <p:nvSpPr>
          <p:cNvPr id="3" name="内容占位符 2"/>
          <p:cNvSpPr>
            <a:spLocks noGrp="1"/>
          </p:cNvSpPr>
          <p:nvPr>
            <p:ph idx="1"/>
            <p:custDataLst>
              <p:tags r:id="rId3"/>
            </p:custDataLst>
          </p:nvPr>
        </p:nvSpPr>
        <p:spPr>
          <a:xfrm>
            <a:off x="456300" y="1117800"/>
            <a:ext cx="8226900" cy="3569400"/>
          </a:xfrm>
        </p:spPr>
        <p:txBody>
          <a:bodyPr rtlCol="0">
            <a:normAutofit/>
          </a:bodyPr>
          <a:lstStyle>
            <a:lvl1pPr marL="0" marR="0" lvl="0"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342900" marR="0" lvl="1" indent="0" algn="l" defTabSz="685800" rtl="0" eaLnBrk="1" fontAlgn="auto" latinLnBrk="0" hangingPunct="1">
              <a:lnSpc>
                <a:spcPct val="130000"/>
              </a:lnSpc>
              <a:spcBef>
                <a:spcPct val="0"/>
              </a:spcBef>
              <a:spcAft>
                <a:spcPts val="750"/>
              </a:spcAft>
              <a:buFont typeface="Arial" pitchFamily="34" charset="0"/>
              <a:buNone/>
              <a:tabLst>
                <a:tab pos="1207135"/>
              </a:tabLst>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2pPr>
            <a:lvl3pPr marL="685800" marR="0" lvl="2"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3pPr>
            <a:lvl4pPr marL="1028700" marR="0" lvl="3"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4pPr>
            <a:lvl5pPr marL="1371600" marR="0" lvl="4"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5pPr>
          </a:lstStyle>
          <a:p>
            <a:pPr lvl="0"/>
            <a:r>
              <a:rPr kumimoji="0" lang="zh-CN" altLang="en-US" sz="1200" b="0" i="0" u="none" strike="noStrike" kern="1200" cap="none" spc="0" normalizeH="0" baseline="0" noProof="1">
                <a:uLnTx/>
                <a:uFillTx/>
                <a:sym typeface="+mn-ea"/>
              </a:rPr>
              <a:t>单击此处编辑母版文本样式</a:t>
            </a:r>
            <a:endParaRPr kumimoji="0" lang="zh-CN" altLang="en-US" sz="1200" b="0" i="0" u="none" strike="noStrike" kern="1200" cap="none" spc="0" normalizeH="0" baseline="0" noProof="1">
              <a:uLnTx/>
              <a:uFillTx/>
              <a:sym typeface="+mn-ea"/>
            </a:endParaRPr>
          </a:p>
        </p:txBody>
      </p:sp>
      <p:sp>
        <p:nvSpPr>
          <p:cNvPr id="4" name="日期占位符 3"/>
          <p:cNvSpPr>
            <a:spLocks noGrp="1"/>
          </p:cNvSpPr>
          <p:nvPr>
            <p:ph type="dt" sz="half" idx="10"/>
            <p:custDataLst>
              <p:tags r:id="rId4"/>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5"/>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6"/>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1493100" y="2886300"/>
            <a:ext cx="5826600" cy="575100"/>
          </a:xfrm>
        </p:spPr>
        <p:txBody>
          <a:bodyPr lIns="67500" tIns="35100" rIns="67500" bIns="35100" anchor="b"/>
          <a:lstStyle>
            <a:lvl1pPr>
              <a:defRPr sz="3300" b="1" i="0" u="none" strike="noStrike" kern="1200" cap="none" spc="225" normalizeH="0" baseline="0">
                <a:solidFill>
                  <a:schemeClr val="tx1">
                    <a:lumMod val="85000"/>
                    <a:lumOff val="15000"/>
                  </a:schemeClr>
                </a:solidFill>
                <a:effectLst/>
                <a:uFillTx/>
              </a:defRPr>
            </a:lvl1pPr>
          </a:lstStyle>
          <a:p>
            <a:r>
              <a:rPr kumimoji="0" lang="zh-CN" altLang="en-US" sz="3300" b="1" i="0" u="none" strike="noStrike" kern="1200" cap="none" spc="225" normalizeH="0" baseline="0" noProof="0">
                <a:uLnTx/>
                <a:uFillTx/>
              </a:rPr>
              <a:t>单击此处编辑母版标题样式</a:t>
            </a:r>
            <a:endParaRPr kumimoji="0" lang="zh-CN" altLang="en-US" sz="3300" b="1" i="0" u="none" strike="noStrike" kern="1200" cap="none" spc="225" normalizeH="0" baseline="0" noProof="0">
              <a:uLnTx/>
              <a:uFillTx/>
            </a:endParaRPr>
          </a:p>
        </p:txBody>
      </p:sp>
      <p:sp>
        <p:nvSpPr>
          <p:cNvPr id="3" name="文本占位符 2"/>
          <p:cNvSpPr>
            <a:spLocks noGrp="1"/>
          </p:cNvSpPr>
          <p:nvPr>
            <p:ph type="body" idx="1"/>
            <p:custDataLst>
              <p:tags r:id="rId3"/>
            </p:custDataLst>
          </p:nvPr>
        </p:nvSpPr>
        <p:spPr>
          <a:xfrm>
            <a:off x="1493100" y="3461400"/>
            <a:ext cx="5826600" cy="650700"/>
          </a:xfrm>
        </p:spPr>
        <p:txBody>
          <a:bodyPr>
            <a:normAutofit/>
          </a:bodyPr>
          <a:lstStyle>
            <a:lvl1pPr marL="0" indent="0" eaLnBrk="1" fontAlgn="auto" latinLnBrk="0" hangingPunct="1">
              <a:lnSpc>
                <a:spcPct val="130000"/>
              </a:lnSpc>
              <a:buNone/>
              <a:defRPr kumimoji="0" lang="zh-CN" altLang="en-US" sz="14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kumimoji="0" lang="zh-CN" altLang="en-US" sz="1400" b="0" i="0" u="none" strike="noStrike" kern="1200" cap="none" spc="113" normalizeH="0" baseline="0" noProof="1">
                <a:uLnTx/>
                <a:uFillTx/>
              </a:rPr>
              <a:t>单击此处编辑母版文本样式</a:t>
            </a:r>
            <a:endParaRPr kumimoji="0" lang="zh-CN" altLang="en-US" sz="1400" b="0" i="0" u="none" strike="noStrike" kern="1200" cap="none" spc="113" normalizeH="0" baseline="0" noProof="1">
              <a:uLnTx/>
              <a:uFillTx/>
            </a:endParaRPr>
          </a:p>
        </p:txBody>
      </p:sp>
      <p:sp>
        <p:nvSpPr>
          <p:cNvPr id="4" name="日期占位符 3"/>
          <p:cNvSpPr>
            <a:spLocks noGrp="1"/>
          </p:cNvSpPr>
          <p:nvPr>
            <p:ph type="dt" sz="half" idx="10"/>
            <p:custDataLst>
              <p:tags r:id="rId4"/>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5"/>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6"/>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56300" y="456300"/>
            <a:ext cx="8226900" cy="529200"/>
          </a:xfrm>
        </p:spPr>
        <p:txBody>
          <a:bodyPr lIns="67500" tIns="35100" rIns="67500" bIns="35100"/>
          <a:lstStyle>
            <a:lvl1pPr marL="0" marR="0" lvl="0" algn="l" defTabSz="685800" rtl="0" eaLnBrk="1" fontAlgn="auto" latinLnBrk="0" hangingPunct="1">
              <a:lnSpc>
                <a:spcPct val="100000"/>
              </a:lnSpc>
              <a:buNone/>
              <a:defRPr kumimoji="0" lang="zh-CN" altLang="en-US" sz="27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700" b="1" i="0" u="none" strike="noStrike" kern="1200" cap="none" spc="225" normalizeH="0" baseline="0" noProof="1">
                <a:uLnTx/>
                <a:uFillTx/>
                <a:sym typeface="+mn-ea"/>
              </a:rPr>
              <a:t>单击此处编辑母版标题样式</a:t>
            </a:r>
            <a:endParaRPr kumimoji="0" lang="zh-CN" altLang="en-US" sz="2700" b="1" i="0" u="none" strike="noStrike" kern="1200" cap="none" spc="225" normalizeH="0" baseline="0" noProof="1">
              <a:uLnTx/>
              <a:uFillTx/>
              <a:sym typeface="+mn-ea"/>
            </a:endParaRPr>
          </a:p>
        </p:txBody>
      </p:sp>
      <p:sp>
        <p:nvSpPr>
          <p:cNvPr id="3" name="内容占位符 2"/>
          <p:cNvSpPr>
            <a:spLocks noGrp="1"/>
          </p:cNvSpPr>
          <p:nvPr>
            <p:ph sz="half" idx="1"/>
            <p:custDataLst>
              <p:tags r:id="rId3"/>
            </p:custDataLst>
          </p:nvPr>
        </p:nvSpPr>
        <p:spPr>
          <a:xfrm>
            <a:off x="456300" y="1125900"/>
            <a:ext cx="3882600" cy="3561300"/>
          </a:xfrm>
        </p:spPr>
        <p:txBody>
          <a:bodyPr rtlCol="0">
            <a:normAutofit/>
          </a:bodyPr>
          <a:lstStyle>
            <a:lvl1pPr marL="171450" marR="0" lvl="0"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514350" marR="0" lvl="1" indent="-171450" algn="l" defTabSz="685800" rtl="0" eaLnBrk="1" fontAlgn="auto" latinLnBrk="0" hangingPunct="1">
              <a:lnSpc>
                <a:spcPct val="130000"/>
              </a:lnSpc>
              <a:spcBef>
                <a:spcPct val="0"/>
              </a:spcBef>
              <a:spcAft>
                <a:spcPts val="750"/>
              </a:spcAft>
              <a:buFont typeface="Wingdings" panose="05000000000000000000" pitchFamily="2" charset="2"/>
              <a:buChar char="l"/>
              <a:tabLst>
                <a:tab pos="1207135"/>
              </a:tabLst>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857250" marR="0" lvl="2"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lumMod val="75000"/>
                    <a:lumOff val="25000"/>
                  </a:schemeClr>
                </a:solidFill>
                <a:uFillTx/>
                <a:latin typeface="+mn-lt"/>
                <a:ea typeface="+mn-ea"/>
                <a:cs typeface="+mn-cs"/>
                <a:sym typeface="+mn-ea"/>
              </a:defRPr>
            </a:lvl5pPr>
          </a:lstStyle>
          <a:p>
            <a:pPr lvl="0"/>
            <a:r>
              <a:rPr kumimoji="0" lang="zh-CN" altLang="en-US" sz="1200" b="0" i="0" u="none" strike="noStrike" kern="1200" cap="none" spc="113" normalizeH="0" baseline="0" noProof="1">
                <a:uLnTx/>
                <a:uFillTx/>
                <a:sym typeface="+mn-ea"/>
              </a:rPr>
              <a:t>单击此处编辑母版文本样式</a:t>
            </a:r>
            <a:endParaRPr kumimoji="0" lang="zh-CN" altLang="en-US" sz="1200" b="0" i="0" u="none" strike="noStrike" kern="1200" cap="none" spc="113" normalizeH="0" baseline="0" noProof="1">
              <a:uLnTx/>
              <a:uFillTx/>
              <a:sym typeface="+mn-ea"/>
            </a:endParaRPr>
          </a:p>
          <a:p>
            <a:pPr lvl="1"/>
            <a:r>
              <a:rPr kumimoji="0" lang="zh-CN" altLang="en-US" sz="1200" b="0" i="0" u="none" strike="noStrike" kern="1200" cap="none" spc="113" normalizeH="0" baseline="0" noProof="1">
                <a:uLnTx/>
                <a:uFillTx/>
                <a:sym typeface="+mn-ea"/>
              </a:rPr>
              <a:t>第二级</a:t>
            </a:r>
            <a:endParaRPr kumimoji="0" lang="zh-CN" altLang="en-US" sz="1200" b="0" i="0" u="none" strike="noStrike" kern="1200" cap="none" spc="113" normalizeH="0" baseline="0" noProof="1">
              <a:uLnTx/>
              <a:uFillTx/>
              <a:sym typeface="+mn-ea"/>
            </a:endParaRPr>
          </a:p>
          <a:p>
            <a:pPr lvl="2"/>
            <a:r>
              <a:rPr kumimoji="0" lang="zh-CN" altLang="en-US" sz="1200" b="0" i="0" u="none" strike="noStrike" kern="1200" cap="none" spc="113" normalizeH="0" baseline="0" noProof="1">
                <a:uLnTx/>
                <a:uFillTx/>
                <a:sym typeface="+mn-ea"/>
              </a:rPr>
              <a:t>第三级</a:t>
            </a:r>
            <a:endParaRPr kumimoji="0" lang="zh-CN" altLang="en-US" sz="1200" b="0" i="0" u="none" strike="noStrike" kern="1200" cap="none" spc="113" normalizeH="0" baseline="0" noProof="1">
              <a:uLnTx/>
              <a:uFillTx/>
              <a:sym typeface="+mn-ea"/>
            </a:endParaRPr>
          </a:p>
          <a:p>
            <a:pPr lvl="3"/>
            <a:r>
              <a:rPr kumimoji="0" lang="zh-CN" altLang="en-US" sz="1200" b="0" i="0" u="none" strike="noStrike" kern="1200" cap="none" spc="113" normalizeH="0" baseline="0" noProof="1">
                <a:uLnTx/>
                <a:uFillTx/>
                <a:sym typeface="+mn-ea"/>
              </a:rPr>
              <a:t>第四级</a:t>
            </a:r>
            <a:endParaRPr kumimoji="0" lang="zh-CN" altLang="en-US" sz="1200" b="0" i="0" u="none" strike="noStrike" kern="1200" cap="none" spc="113" normalizeH="0" baseline="0" noProof="1">
              <a:uLnTx/>
              <a:uFillTx/>
              <a:sym typeface="+mn-ea"/>
            </a:endParaRPr>
          </a:p>
        </p:txBody>
      </p:sp>
      <p:sp>
        <p:nvSpPr>
          <p:cNvPr id="4" name="内容占位符 3"/>
          <p:cNvSpPr>
            <a:spLocks noGrp="1"/>
          </p:cNvSpPr>
          <p:nvPr>
            <p:ph sz="half" idx="2"/>
            <p:custDataLst>
              <p:tags r:id="rId4"/>
            </p:custDataLst>
          </p:nvPr>
        </p:nvSpPr>
        <p:spPr>
          <a:xfrm>
            <a:off x="4808700" y="1125900"/>
            <a:ext cx="3882600" cy="3561300"/>
          </a:xfrm>
        </p:spPr>
        <p:txBody>
          <a:bodyPr>
            <a:normAutofit/>
          </a:bodyPr>
          <a:lstStyle>
            <a:lvl1pPr marL="171450" indent="-171450">
              <a:lnSpc>
                <a:spcPct val="130000"/>
              </a:lnSpc>
              <a:buFont typeface="Wingdings" panose="05000000000000000000" pitchFamily="2" charset="2"/>
              <a:buChar char="l"/>
              <a:defRPr sz="1200" spc="113" baseline="0">
                <a:solidFill>
                  <a:schemeClr val="tx1">
                    <a:lumMod val="65000"/>
                    <a:lumOff val="35000"/>
                  </a:schemeClr>
                </a:solidFill>
                <a:latin typeface="Arial" pitchFamily="34" charset="0"/>
                <a:ea typeface="微软雅黑" panose="020b0503020204020204" pitchFamily="34" charset="-122"/>
              </a:defRPr>
            </a:lvl1pPr>
            <a:lvl2pPr marL="514350" indent="-171450">
              <a:lnSpc>
                <a:spcPct val="130000"/>
              </a:lnSpc>
              <a:buFont typeface="Wingdings" panose="05000000000000000000" pitchFamily="2" charset="2"/>
              <a:buChar char="l"/>
              <a:defRPr sz="1200" spc="113" baseline="0">
                <a:solidFill>
                  <a:schemeClr val="tx1">
                    <a:lumMod val="65000"/>
                    <a:lumOff val="35000"/>
                  </a:schemeClr>
                </a:solidFill>
                <a:latin typeface="Arial" pitchFamily="34" charset="0"/>
                <a:ea typeface="微软雅黑" panose="020b0503020204020204" pitchFamily="34" charset="-122"/>
              </a:defRPr>
            </a:lvl2pPr>
            <a:lvl3pPr marL="857250" indent="-171450">
              <a:lnSpc>
                <a:spcPct val="130000"/>
              </a:lnSpc>
              <a:buFont typeface="Wingdings" panose="05000000000000000000" pitchFamily="2" charset="2"/>
              <a:buChar char="l"/>
              <a:defRPr sz="1200" spc="113" baseline="0">
                <a:solidFill>
                  <a:schemeClr val="tx1">
                    <a:lumMod val="65000"/>
                    <a:lumOff val="35000"/>
                  </a:schemeClr>
                </a:solidFill>
                <a:latin typeface="Arial" pitchFamily="34" charset="0"/>
                <a:ea typeface="微软雅黑" panose="020b0503020204020204" pitchFamily="34" charset="-122"/>
              </a:defRPr>
            </a:lvl3pPr>
            <a:lvl4pPr marL="1200150" indent="-171450">
              <a:lnSpc>
                <a:spcPct val="130000"/>
              </a:lnSpc>
              <a:buFont typeface="Wingdings" panose="05000000000000000000" pitchFamily="2" charset="2"/>
              <a:buChar char="l"/>
              <a:defRPr sz="1200" spc="113" baseline="0">
                <a:solidFill>
                  <a:schemeClr val="tx1">
                    <a:lumMod val="65000"/>
                    <a:lumOff val="35000"/>
                  </a:schemeClr>
                </a:solidFill>
                <a:latin typeface="Arial" pitchFamily="34" charset="0"/>
                <a:ea typeface="微软雅黑" panose="020b0503020204020204" pitchFamily="34" charset="-122"/>
              </a:defRPr>
            </a:lvl4pPr>
            <a:lvl5pPr>
              <a:lnSpc>
                <a:spcPct val="130000"/>
              </a:lnSpc>
              <a:defRPr sz="1200">
                <a:solidFill>
                  <a:schemeClr val="tx1">
                    <a:lumMod val="75000"/>
                    <a:lumOff val="25000"/>
                  </a:schemeClr>
                </a:solidFill>
              </a:defRPr>
            </a:lvl5pPr>
          </a:lstStyle>
          <a:p>
            <a:pPr lvl="0"/>
            <a:r>
              <a:rPr kumimoji="0" lang="zh-CN" altLang="en-US" sz="1200" b="0" i="0" u="none" strike="noStrike" kern="1200" cap="none" spc="113" normalizeH="0" baseline="0" noProof="0">
                <a:uLnTx/>
                <a:uFillTx/>
              </a:rPr>
              <a:t>单击此处编辑母版文本样式</a:t>
            </a:r>
            <a:endParaRPr kumimoji="0" lang="zh-CN" altLang="en-US" sz="1200" b="0" i="0" u="none" strike="noStrike" kern="1200" cap="none" spc="113" normalizeH="0" baseline="0" noProof="0">
              <a:uLnTx/>
              <a:uFillTx/>
            </a:endParaRPr>
          </a:p>
          <a:p>
            <a:pPr lvl="1"/>
            <a:r>
              <a:rPr kumimoji="0" lang="zh-CN" altLang="en-US" sz="1200" b="0" i="0" u="none" strike="noStrike" kern="1200" cap="none" spc="113" normalizeH="0" baseline="0" noProof="0">
                <a:uLnTx/>
                <a:uFillTx/>
              </a:rPr>
              <a:t>第二级</a:t>
            </a:r>
            <a:endParaRPr kumimoji="0" lang="zh-CN" altLang="en-US" sz="1200" b="0" i="0" u="none" strike="noStrike" kern="1200" cap="none" spc="113" normalizeH="0" baseline="0" noProof="0">
              <a:uLnTx/>
              <a:uFillTx/>
            </a:endParaRPr>
          </a:p>
          <a:p>
            <a:pPr lvl="2"/>
            <a:r>
              <a:rPr kumimoji="0" lang="zh-CN" altLang="en-US" sz="1200" b="0" i="0" u="none" strike="noStrike" kern="1200" cap="none" spc="113" normalizeH="0" baseline="0" noProof="0">
                <a:uLnTx/>
                <a:uFillTx/>
              </a:rPr>
              <a:t>第三级</a:t>
            </a:r>
            <a:endParaRPr kumimoji="0" lang="zh-CN" altLang="en-US" sz="1200" b="0" i="0" u="none" strike="noStrike" kern="1200" cap="none" spc="113" normalizeH="0" baseline="0" noProof="0">
              <a:uLnTx/>
              <a:uFillTx/>
            </a:endParaRPr>
          </a:p>
          <a:p>
            <a:pPr lvl="3"/>
            <a:r>
              <a:rPr kumimoji="0" lang="zh-CN" altLang="en-US" sz="1200" b="0" i="0" u="none" strike="noStrike" kern="1200" cap="none" spc="113" normalizeH="0" baseline="0" noProof="0">
                <a:uLnTx/>
                <a:uFillTx/>
              </a:rPr>
              <a:t>第四级</a:t>
            </a:r>
            <a:endParaRPr kumimoji="0" lang="zh-CN" altLang="en-US" sz="1200" b="0" i="0" u="none" strike="noStrike" kern="1200" cap="none" spc="113" normalizeH="0" baseline="0" noProof="0">
              <a:uLnTx/>
              <a:uFillTx/>
            </a:endParaRPr>
          </a:p>
        </p:txBody>
      </p:sp>
      <p:sp>
        <p:nvSpPr>
          <p:cNvPr id="5" name="日期占位符 4"/>
          <p:cNvSpPr>
            <a:spLocks noGrp="1"/>
          </p:cNvSpPr>
          <p:nvPr>
            <p:ph type="dt" sz="half" idx="10"/>
            <p:custDataLst>
              <p:tags r:id="rId5"/>
            </p:custDataLst>
          </p:nvPr>
        </p:nvSpPr>
        <p:spPr/>
        <p:txBody>
          <a:bodyPr/>
          <a:lstStyle/>
          <a:p>
            <a:pPr lvl="0" eaLnBrk="1" hangingPunct="1"/>
            <a:fld id="{BB962C8B-B14F-4D97-AF65-F5344CB8AC3E}" type="datetime1">
              <a:rPr lang="zh-CN" altLang="en-US"/>
              <a:t/>
            </a:fld>
            <a:endParaRPr lang="zh-CN" altLang="en-US"/>
          </a:p>
        </p:txBody>
      </p:sp>
      <p:sp>
        <p:nvSpPr>
          <p:cNvPr id="6" name="页脚占位符 5"/>
          <p:cNvSpPr>
            <a:spLocks noGrp="1"/>
          </p:cNvSpPr>
          <p:nvPr>
            <p:ph type="ftr" sz="quarter" idx="11"/>
            <p:custDataLst>
              <p:tags r:id="rId6"/>
            </p:custDataLst>
          </p:nvPr>
        </p:nvSpPr>
        <p:spPr/>
        <p:txBody>
          <a:bodyPr/>
          <a:lstStyle/>
          <a:p>
            <a:pPr lvl="0" eaLnBrk="1" hangingPunct="1"/>
            <a:endParaRPr lang="zh-CN" altLang="en-US"/>
          </a:p>
        </p:txBody>
      </p:sp>
      <p:sp>
        <p:nvSpPr>
          <p:cNvPr id="7" name="灯片编号占位符 6"/>
          <p:cNvSpPr>
            <a:spLocks noGrp="1"/>
          </p:cNvSpPr>
          <p:nvPr>
            <p:ph type="sldNum" sz="quarter" idx="12"/>
            <p:custDataLst>
              <p:tags r:id="rId7"/>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56300" y="456300"/>
            <a:ext cx="8226900" cy="529200"/>
          </a:xfrm>
        </p:spPr>
        <p:txBody>
          <a:bodyPr lIns="67500" tIns="35100" rIns="67500" bIns="35100"/>
          <a:lstStyle>
            <a:lvl1pPr marL="0" marR="0" lvl="0" algn="l" defTabSz="685800" rtl="0" eaLnBrk="1" fontAlgn="auto" latinLnBrk="0" hangingPunct="1">
              <a:lnSpc>
                <a:spcPct val="100000"/>
              </a:lnSpc>
              <a:buNone/>
              <a:defRPr kumimoji="0" lang="zh-CN" altLang="en-US" sz="27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700" b="1" i="0" u="none" strike="noStrike" kern="1200" cap="none" spc="225" normalizeH="0" baseline="0" noProof="1">
                <a:uLnTx/>
                <a:uFillTx/>
                <a:sym typeface="+mn-ea"/>
              </a:rPr>
              <a:t>单击此处编辑母版标题样式</a:t>
            </a:r>
            <a:endParaRPr kumimoji="0" lang="zh-CN" altLang="en-US" sz="2700" b="1" i="0" u="none" strike="noStrike" kern="1200" cap="none" spc="225" normalizeH="0" baseline="0" noProof="1">
              <a:uLnTx/>
              <a:uFillTx/>
              <a:sym typeface="+mn-ea"/>
            </a:endParaRPr>
          </a:p>
        </p:txBody>
      </p:sp>
      <p:sp>
        <p:nvSpPr>
          <p:cNvPr id="3" name="文本占位符 2"/>
          <p:cNvSpPr>
            <a:spLocks noGrp="1"/>
          </p:cNvSpPr>
          <p:nvPr>
            <p:ph type="body" idx="1"/>
            <p:custDataLst>
              <p:tags r:id="rId3"/>
            </p:custDataLst>
          </p:nvPr>
        </p:nvSpPr>
        <p:spPr>
          <a:xfrm>
            <a:off x="456300" y="1071900"/>
            <a:ext cx="4006800" cy="286200"/>
          </a:xfrm>
        </p:spPr>
        <p:txBody>
          <a:bodyPr lIns="76200" tIns="28575" rIns="57150" bIns="28575">
            <a:normAutofit/>
          </a:bodyPr>
          <a:lstStyle>
            <a:lvl1pPr marL="0" indent="0" eaLnBrk="1" fontAlgn="auto" latinLnBrk="0" hangingPunct="1">
              <a:lnSpc>
                <a:spcPct val="100000"/>
              </a:lnSpc>
              <a:spcAft>
                <a:spcPct val="0"/>
              </a:spcAft>
              <a:buNone/>
              <a:defRPr sz="1500" b="1" u="none" strike="noStrike" kern="1200" cap="none" spc="150" normalizeH="0" baseline="0">
                <a:solidFill>
                  <a:schemeClr val="tx1">
                    <a:lumMod val="75000"/>
                    <a:lumOff val="25000"/>
                  </a:schemeClr>
                </a:solidFill>
                <a:uFillTx/>
                <a:latin typeface="Arial" pitchFamily="34" charset="0"/>
                <a:ea typeface="微软雅黑" panose="020b0503020204020204" pitchFamily="34" charset="-122"/>
              </a:defRPr>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kumimoji="0" lang="zh-CN" altLang="en-US" sz="1500" b="1" i="0" u="none" strike="noStrike" kern="1200" cap="none" spc="150" normalizeH="0" baseline="0" noProof="0">
                <a:uLnTx/>
                <a:uFillTx/>
              </a:rPr>
              <a:t>单击此处编辑母版文本样式</a:t>
            </a:r>
            <a:endParaRPr kumimoji="0" lang="zh-CN" altLang="en-US" sz="1500" b="1" i="0" u="none" strike="noStrike" kern="1200" cap="none" spc="150" normalizeH="0" baseline="0" noProof="0">
              <a:uLnTx/>
              <a:uFillTx/>
            </a:endParaRPr>
          </a:p>
        </p:txBody>
      </p:sp>
      <p:sp>
        <p:nvSpPr>
          <p:cNvPr id="4" name="内容占位符 3"/>
          <p:cNvSpPr>
            <a:spLocks noGrp="1"/>
          </p:cNvSpPr>
          <p:nvPr>
            <p:ph sz="half" idx="2"/>
            <p:custDataLst>
              <p:tags r:id="rId4"/>
            </p:custDataLst>
          </p:nvPr>
        </p:nvSpPr>
        <p:spPr>
          <a:xfrm>
            <a:off x="456300" y="1390500"/>
            <a:ext cx="4006800" cy="3296700"/>
          </a:xfrm>
        </p:spPr>
        <p:txBody>
          <a:bodyPr lIns="76200" tIns="0" rIns="61913" bIns="0" rtlCol="0">
            <a:normAutofit/>
          </a:bodyPr>
          <a:lstStyle>
            <a:lvl1pPr marL="171450" marR="0" lvl="0"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514350" marR="0" lvl="1" indent="-171450" algn="l" defTabSz="685800" rtl="0" eaLnBrk="1" fontAlgn="auto" latinLnBrk="0" hangingPunct="1">
              <a:lnSpc>
                <a:spcPct val="130000"/>
              </a:lnSpc>
              <a:spcBef>
                <a:spcPct val="0"/>
              </a:spcBef>
              <a:spcAft>
                <a:spcPts val="750"/>
              </a:spcAft>
              <a:buFont typeface="Wingdings" panose="05000000000000000000" pitchFamily="2" charset="2"/>
              <a:buChar char="l"/>
              <a:tabLst>
                <a:tab pos="1207135"/>
              </a:tabLst>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857250" marR="0" lvl="2"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kumimoji="0" lang="zh-CN" altLang="en-US" sz="1200" b="0" i="0" u="none" strike="noStrike" kern="1200" cap="none" spc="113" normalizeH="0" baseline="0" noProof="1">
                <a:uLnTx/>
                <a:uFillTx/>
                <a:sym typeface="+mn-ea"/>
              </a:rPr>
              <a:t>单击此处编辑母版文本样式</a:t>
            </a:r>
            <a:endParaRPr kumimoji="0" lang="zh-CN" altLang="en-US" sz="1200" b="0" i="0" u="none" strike="noStrike" kern="1200" cap="none" spc="113" normalizeH="0" baseline="0" noProof="1">
              <a:uLnTx/>
              <a:uFillTx/>
              <a:sym typeface="+mn-ea"/>
            </a:endParaRPr>
          </a:p>
          <a:p>
            <a:pPr lvl="1"/>
            <a:r>
              <a:rPr kumimoji="0" lang="zh-CN" altLang="en-US" sz="1200" b="0" i="0" u="none" strike="noStrike" kern="1200" cap="none" spc="113" normalizeH="0" baseline="0" noProof="1">
                <a:uLnTx/>
                <a:uFillTx/>
                <a:sym typeface="+mn-ea"/>
              </a:rPr>
              <a:t>第二级</a:t>
            </a:r>
            <a:endParaRPr kumimoji="0" lang="zh-CN" altLang="en-US" sz="1200" b="0" i="0" u="none" strike="noStrike" kern="1200" cap="none" spc="113" normalizeH="0" baseline="0" noProof="1">
              <a:uLnTx/>
              <a:uFillTx/>
              <a:sym typeface="+mn-ea"/>
            </a:endParaRPr>
          </a:p>
          <a:p>
            <a:pPr lvl="2"/>
            <a:r>
              <a:rPr kumimoji="0" lang="zh-CN" altLang="en-US" sz="1200" b="0" i="0" u="none" strike="noStrike" kern="1200" cap="none" spc="113" normalizeH="0" baseline="0" noProof="1">
                <a:uLnTx/>
                <a:uFillTx/>
                <a:sym typeface="+mn-ea"/>
              </a:rPr>
              <a:t>第三级</a:t>
            </a:r>
            <a:endParaRPr kumimoji="0" lang="zh-CN" altLang="en-US" sz="1200" b="0" i="0" u="none" strike="noStrike" kern="1200" cap="none" spc="113" normalizeH="0" baseline="0" noProof="1">
              <a:uLnTx/>
              <a:uFillTx/>
              <a:sym typeface="+mn-ea"/>
            </a:endParaRPr>
          </a:p>
          <a:p>
            <a:pPr lvl="3"/>
            <a:r>
              <a:rPr kumimoji="0" lang="zh-CN" altLang="en-US" sz="1200" b="0" i="0" u="none" strike="noStrike" kern="1200" cap="none" spc="113" normalizeH="0" baseline="0" noProof="1">
                <a:uLnTx/>
                <a:uFillTx/>
                <a:sym typeface="+mn-ea"/>
              </a:rPr>
              <a:t>第四级</a:t>
            </a:r>
            <a:endParaRPr kumimoji="0" lang="zh-CN" altLang="en-US" sz="1200" b="0" i="0" u="none" strike="noStrike" kern="1200" cap="none" spc="113" normalizeH="0" baseline="0" noProof="1">
              <a:uLnTx/>
              <a:uFillTx/>
              <a:sym typeface="+mn-ea"/>
            </a:endParaRPr>
          </a:p>
        </p:txBody>
      </p:sp>
      <p:sp>
        <p:nvSpPr>
          <p:cNvPr id="5" name="文本占位符 4"/>
          <p:cNvSpPr>
            <a:spLocks noGrp="1"/>
          </p:cNvSpPr>
          <p:nvPr>
            <p:ph type="body" sz="quarter" idx="3"/>
            <p:custDataLst>
              <p:tags r:id="rId5"/>
            </p:custDataLst>
          </p:nvPr>
        </p:nvSpPr>
        <p:spPr>
          <a:xfrm>
            <a:off x="4676813" y="1066297"/>
            <a:ext cx="4006800" cy="286200"/>
          </a:xfrm>
        </p:spPr>
        <p:txBody>
          <a:bodyPr lIns="76200" tIns="28575" rIns="57150" bIns="28575" rtlCol="0">
            <a:normAutofit/>
          </a:bodyPr>
          <a:lstStyle>
            <a:lvl1pPr marL="0" marR="0" lvl="0" indent="0" algn="l" defTabSz="685800" rtl="0" eaLnBrk="1" fontAlgn="auto" latinLnBrk="0" hangingPunct="1">
              <a:lnSpc>
                <a:spcPct val="100000"/>
              </a:lnSpc>
              <a:spcBef>
                <a:spcPct val="0"/>
              </a:spcBef>
              <a:spcAft>
                <a:spcPct val="0"/>
              </a:spcAft>
              <a:buFont typeface="Arial" pitchFamily="34" charset="0"/>
              <a:buNone/>
              <a:defRPr kumimoji="0" lang="zh-CN" altLang="en-US" sz="1500" b="1" i="0" u="none" strike="noStrike" kern="1200" cap="none" spc="15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kumimoji="0" lang="zh-CN" altLang="en-US" sz="1500" b="1" i="0" u="none" strike="noStrike" kern="1200" cap="none" spc="150" normalizeH="0" baseline="0" noProof="1">
                <a:uLnTx/>
                <a:uFillTx/>
                <a:sym typeface="+mn-ea"/>
              </a:rPr>
              <a:t>单击此处编辑母版文本样式</a:t>
            </a:r>
            <a:endParaRPr kumimoji="0" lang="zh-CN" altLang="en-US" sz="1500" b="1" i="0" u="none" strike="noStrike" kern="1200" cap="none" spc="150" normalizeH="0" baseline="0" noProof="1">
              <a:uLnTx/>
              <a:uFillTx/>
              <a:sym typeface="+mn-ea"/>
            </a:endParaRPr>
          </a:p>
        </p:txBody>
      </p:sp>
      <p:sp>
        <p:nvSpPr>
          <p:cNvPr id="6" name="内容占位符 5"/>
          <p:cNvSpPr>
            <a:spLocks noGrp="1"/>
          </p:cNvSpPr>
          <p:nvPr>
            <p:ph sz="quarter" idx="4"/>
            <p:custDataLst>
              <p:tags r:id="rId6"/>
            </p:custDataLst>
          </p:nvPr>
        </p:nvSpPr>
        <p:spPr>
          <a:xfrm>
            <a:off x="4676813" y="1390500"/>
            <a:ext cx="4006800" cy="3296700"/>
          </a:xfrm>
        </p:spPr>
        <p:txBody>
          <a:bodyPr lIns="76200" tIns="0" rIns="61913" bIns="0" rtlCol="0">
            <a:normAutofit/>
          </a:bodyPr>
          <a:lstStyle>
            <a:lvl1pPr marL="171450" marR="0" lvl="0"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514350" marR="0" lvl="1" indent="-171450" algn="l" defTabSz="685800" rtl="0" eaLnBrk="1" fontAlgn="auto" latinLnBrk="0" hangingPunct="1">
              <a:lnSpc>
                <a:spcPct val="130000"/>
              </a:lnSpc>
              <a:spcBef>
                <a:spcPct val="0"/>
              </a:spcBef>
              <a:spcAft>
                <a:spcPts val="750"/>
              </a:spcAft>
              <a:buFont typeface="Wingdings" panose="05000000000000000000" pitchFamily="2" charset="2"/>
              <a:buChar char="l"/>
              <a:tabLst>
                <a:tab pos="1207135"/>
              </a:tabLst>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857250" marR="0" lvl="2"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kumimoji="0" lang="zh-CN" altLang="en-US" sz="1200" b="0" i="0" u="none" strike="noStrike" kern="1200" cap="none" spc="113" normalizeH="0" baseline="0" noProof="1">
                <a:uLnTx/>
                <a:uFillTx/>
                <a:sym typeface="+mn-ea"/>
              </a:rPr>
              <a:t>单击此处编辑母版文本样式</a:t>
            </a:r>
            <a:endParaRPr kumimoji="0" lang="zh-CN" altLang="en-US" sz="1200" b="0" i="0" u="none" strike="noStrike" kern="1200" cap="none" spc="113" normalizeH="0" baseline="0" noProof="1">
              <a:uLnTx/>
              <a:uFillTx/>
              <a:sym typeface="+mn-ea"/>
            </a:endParaRPr>
          </a:p>
          <a:p>
            <a:pPr lvl="1"/>
            <a:r>
              <a:rPr kumimoji="0" lang="zh-CN" altLang="en-US" sz="1200" b="0" i="0" u="none" strike="noStrike" kern="1200" cap="none" spc="113" normalizeH="0" baseline="0" noProof="1">
                <a:uLnTx/>
                <a:uFillTx/>
                <a:sym typeface="+mn-ea"/>
              </a:rPr>
              <a:t>第二级</a:t>
            </a:r>
            <a:endParaRPr kumimoji="0" lang="zh-CN" altLang="en-US" sz="1200" b="0" i="0" u="none" strike="noStrike" kern="1200" cap="none" spc="113" normalizeH="0" baseline="0" noProof="1">
              <a:uLnTx/>
              <a:uFillTx/>
              <a:sym typeface="+mn-ea"/>
            </a:endParaRPr>
          </a:p>
          <a:p>
            <a:pPr lvl="2"/>
            <a:r>
              <a:rPr kumimoji="0" lang="zh-CN" altLang="en-US" sz="1200" b="0" i="0" u="none" strike="noStrike" kern="1200" cap="none" spc="113" normalizeH="0" baseline="0" noProof="1">
                <a:uLnTx/>
                <a:uFillTx/>
                <a:sym typeface="+mn-ea"/>
              </a:rPr>
              <a:t>第三级</a:t>
            </a:r>
            <a:endParaRPr kumimoji="0" lang="zh-CN" altLang="en-US" sz="1200" b="0" i="0" u="none" strike="noStrike" kern="1200" cap="none" spc="113" normalizeH="0" baseline="0" noProof="1">
              <a:uLnTx/>
              <a:uFillTx/>
              <a:sym typeface="+mn-ea"/>
            </a:endParaRPr>
          </a:p>
          <a:p>
            <a:pPr lvl="3"/>
            <a:r>
              <a:rPr kumimoji="0" lang="zh-CN" altLang="en-US" sz="1200" b="0" i="0" u="none" strike="noStrike" kern="1200" cap="none" spc="113" normalizeH="0" baseline="0" noProof="1">
                <a:uLnTx/>
                <a:uFillTx/>
                <a:sym typeface="+mn-ea"/>
              </a:rPr>
              <a:t>第四级</a:t>
            </a:r>
            <a:endParaRPr kumimoji="0" lang="zh-CN" altLang="en-US" sz="1200" b="0" i="0" u="none" strike="noStrike" kern="1200" cap="none" spc="113" normalizeH="0" baseline="0" noProof="1">
              <a:uLnTx/>
              <a:uFillTx/>
              <a:sym typeface="+mn-ea"/>
            </a:endParaRPr>
          </a:p>
        </p:txBody>
      </p:sp>
      <p:sp>
        <p:nvSpPr>
          <p:cNvPr id="7" name="日期占位符 6"/>
          <p:cNvSpPr>
            <a:spLocks noGrp="1"/>
          </p:cNvSpPr>
          <p:nvPr>
            <p:ph type="dt" sz="half" idx="10"/>
            <p:custDataLst>
              <p:tags r:id="rId7"/>
            </p:custDataLst>
          </p:nvPr>
        </p:nvSpPr>
        <p:spPr/>
        <p:txBody>
          <a:bodyPr/>
          <a:lstStyle/>
          <a:p>
            <a:pPr lvl="0" eaLnBrk="1" hangingPunct="1"/>
            <a:fld id="{BB962C8B-B14F-4D97-AF65-F5344CB8AC3E}" type="datetime1">
              <a:rPr lang="zh-CN" altLang="en-US"/>
              <a:t/>
            </a:fld>
            <a:endParaRPr lang="zh-CN" altLang="en-US"/>
          </a:p>
        </p:txBody>
      </p:sp>
      <p:sp>
        <p:nvSpPr>
          <p:cNvPr id="8" name="页脚占位符 7"/>
          <p:cNvSpPr>
            <a:spLocks noGrp="1"/>
          </p:cNvSpPr>
          <p:nvPr>
            <p:ph type="ftr" sz="quarter" idx="11"/>
            <p:custDataLst>
              <p:tags r:id="rId8"/>
            </p:custDataLst>
          </p:nvPr>
        </p:nvSpPr>
        <p:spPr/>
        <p:txBody>
          <a:bodyPr/>
          <a:lstStyle/>
          <a:p>
            <a:pPr lvl="0" eaLnBrk="1" hangingPunct="1"/>
            <a:endParaRPr lang="zh-CN" altLang="en-US"/>
          </a:p>
        </p:txBody>
      </p:sp>
      <p:sp>
        <p:nvSpPr>
          <p:cNvPr id="9" name="灯片编号占位符 8"/>
          <p:cNvSpPr>
            <a:spLocks noGrp="1"/>
          </p:cNvSpPr>
          <p:nvPr>
            <p:ph type="sldNum" sz="quarter" idx="12"/>
            <p:custDataLst>
              <p:tags r:id="rId9"/>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456300" y="456300"/>
            <a:ext cx="8226900" cy="529200"/>
          </a:xfrm>
        </p:spPr>
        <p:txBody>
          <a:bodyPr lIns="67500" tIns="35100" rIns="67500" bIns="35100"/>
          <a:lstStyle>
            <a:lvl1pPr marL="0" marR="0" lvl="0" algn="l" defTabSz="685800" rtl="0" eaLnBrk="1" fontAlgn="auto" latinLnBrk="0" hangingPunct="1">
              <a:lnSpc>
                <a:spcPct val="100000"/>
              </a:lnSpc>
              <a:buNone/>
              <a:defRPr kumimoji="0" lang="zh-CN" altLang="en-US" sz="27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700" b="1" i="0" u="none" strike="noStrike" kern="1200" cap="none" spc="225" normalizeH="0" baseline="0" noProof="1">
                <a:uLnTx/>
                <a:uFillTx/>
                <a:sym typeface="+mn-ea"/>
              </a:rPr>
              <a:t>单击此处编辑母版标题样式</a:t>
            </a:r>
            <a:endParaRPr kumimoji="0" lang="zh-CN" altLang="en-US" sz="2700" b="1" i="0" u="none" strike="noStrike" kern="1200" cap="none" spc="225" normalizeH="0" baseline="0" noProof="1">
              <a:uLnTx/>
              <a:uFillTx/>
              <a:sym typeface="+mn-ea"/>
            </a:endParaRPr>
          </a:p>
        </p:txBody>
      </p:sp>
      <p:sp>
        <p:nvSpPr>
          <p:cNvPr id="3" name="日期占位符 2"/>
          <p:cNvSpPr>
            <a:spLocks noGrp="1"/>
          </p:cNvSpPr>
          <p:nvPr>
            <p:ph type="dt" sz="half" idx="10"/>
            <p:custDataLst>
              <p:tags r:id="rId3"/>
            </p:custDataLst>
          </p:nvPr>
        </p:nvSpPr>
        <p:spPr/>
        <p:txBody>
          <a:bodyPr/>
          <a:lstStyle/>
          <a:p>
            <a:pPr lvl="0" eaLnBrk="1" hangingPunct="1"/>
            <a:fld id="{BB962C8B-B14F-4D97-AF65-F5344CB8AC3E}" type="datetime1">
              <a:rPr lang="zh-CN" altLang="en-US"/>
              <a:t/>
            </a:fld>
            <a:endParaRPr lang="zh-CN" altLang="en-US"/>
          </a:p>
        </p:txBody>
      </p:sp>
      <p:sp>
        <p:nvSpPr>
          <p:cNvPr id="4" name="页脚占位符 3"/>
          <p:cNvSpPr>
            <a:spLocks noGrp="1"/>
          </p:cNvSpPr>
          <p:nvPr>
            <p:ph type="ftr" sz="quarter" idx="11"/>
            <p:custDataLst>
              <p:tags r:id="rId4"/>
            </p:custDataLst>
          </p:nvPr>
        </p:nvSpPr>
        <p:spPr/>
        <p:txBody>
          <a:bodyPr/>
          <a:lstStyle/>
          <a:p>
            <a:pPr lvl="0" eaLnBrk="1" hangingPunct="1"/>
            <a:endParaRPr lang="zh-CN" altLang="en-US"/>
          </a:p>
        </p:txBody>
      </p:sp>
      <p:sp>
        <p:nvSpPr>
          <p:cNvPr id="5" name="灯片编号占位符 4"/>
          <p:cNvSpPr>
            <a:spLocks noGrp="1"/>
          </p:cNvSpPr>
          <p:nvPr>
            <p:ph type="sldNum" sz="quarter" idx="12"/>
            <p:custDataLst>
              <p:tags r:id="rId5"/>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lvl="0" eaLnBrk="1" hangingPunct="1"/>
            <a:fld id="{BB962C8B-B14F-4D97-AF65-F5344CB8AC3E}" type="datetime1">
              <a:rPr lang="zh-CN" altLang="en-US"/>
              <a:t/>
            </a:fld>
            <a:endParaRPr lang="zh-CN" altLang="en-US"/>
          </a:p>
        </p:txBody>
      </p:sp>
      <p:sp>
        <p:nvSpPr>
          <p:cNvPr id="3" name="页脚占位符 2"/>
          <p:cNvSpPr>
            <a:spLocks noGrp="1"/>
          </p:cNvSpPr>
          <p:nvPr>
            <p:ph type="ftr" sz="quarter" idx="11"/>
            <p:custDataLst>
              <p:tags r:id="rId3"/>
            </p:custDataLst>
          </p:nvPr>
        </p:nvSpPr>
        <p:spPr/>
        <p:txBody>
          <a:bodyPr/>
          <a:lstStyle/>
          <a:p>
            <a:pPr lvl="0" eaLnBrk="1" hangingPunct="1"/>
            <a:endParaRPr lang="zh-CN" altLang="en-US"/>
          </a:p>
        </p:txBody>
      </p:sp>
      <p:sp>
        <p:nvSpPr>
          <p:cNvPr id="4" name="灯片编号占位符 3"/>
          <p:cNvSpPr>
            <a:spLocks noGrp="1"/>
          </p:cNvSpPr>
          <p:nvPr>
            <p:ph type="sldNum" sz="quarter" idx="12"/>
            <p:custDataLst>
              <p:tags r:id="rId4"/>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custDataLst>
            <p:tags r:id="rId1"/>
          </p:custDataLst>
        </p:nvPr>
      </p:nvGrpSpPr>
      <p:grpSpPr>
        <a:xfrm>
          <a:off x="0" y="0"/>
          <a:ext cx="0" cy="0"/>
        </a:xfrm>
      </p:grpSpPr>
      <p:sp>
        <p:nvSpPr>
          <p:cNvPr id="3" name="图片占位符 2"/>
          <p:cNvSpPr>
            <a:spLocks noGrp="1"/>
          </p:cNvSpPr>
          <p:nvPr>
            <p:ph type="pic" idx="1"/>
            <p:custDataLst>
              <p:tags r:id="rId2"/>
            </p:custDataLst>
          </p:nvPr>
        </p:nvSpPr>
        <p:spPr>
          <a:xfrm>
            <a:off x="456300" y="1166400"/>
            <a:ext cx="3844800" cy="3456000"/>
          </a:xfrm>
        </p:spPr>
        <p:txBody>
          <a:bodyPr vert="horz" wrap="square" lIns="67500" tIns="35100" rIns="67500" bIns="35100" numCol="1" rtlCol="0" anchor="t" anchorCtr="0" compatLnSpc="1">
            <a:normAutofit/>
          </a:bodyPr>
          <a:lstStyle>
            <a:lvl1pPr marL="0" marR="0" lvl="0" indent="0" algn="l" defTabSz="685800" rtl="0" eaLnBrk="1" fontAlgn="auto" latinLnBrk="0" hangingPunct="1">
              <a:lnSpc>
                <a:spcPct val="130000"/>
              </a:lnSpc>
              <a:spcBef>
                <a:spcPct val="0"/>
              </a:spcBef>
              <a:spcAft>
                <a:spcPts val="750"/>
              </a:spcAft>
              <a:buFont typeface="Arial" pitchFamily="34" charset="0"/>
              <a:buNone/>
              <a:defRPr kumimoji="0" lang="zh-CN" altLang="en-US" sz="12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514350" marR="0" lvl="1" indent="-171450" algn="l" defTabSz="685800" rtl="0" eaLnBrk="1" fontAlgn="auto" latinLnBrk="0" hangingPunct="1">
              <a:lnSpc>
                <a:spcPct val="130000"/>
              </a:lnSpc>
              <a:spcBef>
                <a:spcPct val="0"/>
              </a:spcBef>
              <a:spcAft>
                <a:spcPts val="750"/>
              </a:spcAft>
              <a:buFont typeface="Arial" pitchFamily="34" charset="0"/>
              <a:buChar char="•"/>
              <a:tabLst>
                <a:tab pos="1207135"/>
              </a:tabLst>
              <a:defRPr kumimoji="0" lang="zh-CN" altLang="en-US" sz="1200" b="0" i="0" u="none" strike="noStrike" kern="1200" cap="none" spc="113" normalizeH="0" baseline="0" noProof="1">
                <a:solidFill>
                  <a:schemeClr val="tx1"/>
                </a:solidFill>
                <a:uFillTx/>
                <a:latin typeface="+mn-lt"/>
                <a:ea typeface="+mn-ea"/>
                <a:cs typeface="+mn-cs"/>
                <a:sym typeface="+mn-ea"/>
              </a:defRPr>
            </a:lvl2pPr>
            <a:lvl3pPr marL="857250" marR="0" lvl="2"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3pPr>
            <a:lvl4pPr marL="1200150" marR="0" lvl="3"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4pPr>
            <a:lvl5pPr marL="1543050" marR="0" lvl="4" indent="-171450" algn="l" defTabSz="685800" rtl="0" eaLnBrk="1" fontAlgn="auto" latinLnBrk="0" hangingPunct="1">
              <a:lnSpc>
                <a:spcPct val="130000"/>
              </a:lnSpc>
              <a:spcBef>
                <a:spcPct val="0"/>
              </a:spcBef>
              <a:spcAft>
                <a:spcPts val="750"/>
              </a:spcAft>
              <a:buFont typeface="Arial" pitchFamily="34" charset="0"/>
              <a:buChar char="•"/>
              <a:defRPr kumimoji="0" lang="zh-CN" altLang="en-US" sz="1200" b="0" i="0" u="none" strike="noStrike" kern="1200" cap="none" spc="113" normalizeH="0" baseline="0" noProof="1">
                <a:solidFill>
                  <a:schemeClr val="tx1"/>
                </a:solidFill>
                <a:uFillTx/>
                <a:latin typeface="+mn-lt"/>
                <a:ea typeface="+mn-ea"/>
                <a:cs typeface="+mn-cs"/>
                <a:sym typeface="+mn-ea"/>
              </a:defRPr>
            </a:lvl5pPr>
          </a:lstStyle>
          <a:p>
            <a:pPr marL="0" marR="0" lvl="0" indent="0" algn="l" defTabSz="685800" rtl="0" eaLnBrk="1" fontAlgn="auto" latinLnBrk="0" hangingPunct="1">
              <a:lnSpc>
                <a:spcPct val="130000"/>
              </a:lnSpc>
              <a:spcBef>
                <a:spcPct val="0"/>
              </a:spcBef>
              <a:spcAft>
                <a:spcPts val="750"/>
              </a:spcAft>
              <a:buClrTx/>
              <a:buSzTx/>
              <a:buFont typeface="Arial" pitchFamily="34" charset="0"/>
              <a:buNone/>
              <a:defRPr/>
            </a:pPr>
            <a:endParaRPr kumimoji="0" lang="zh-CN" altLang="en-US" sz="1200" b="0" i="0" u="none" strike="noStrike" kern="1200" cap="none" spc="0" normalizeH="0" baseline="0" noProof="1">
              <a:ln>
                <a:noFill/>
              </a:ln>
              <a:solidFill>
                <a:schemeClr val="tx1">
                  <a:lumMod val="65000"/>
                  <a:lumOff val="35000"/>
                </a:schemeClr>
              </a:solidFill>
              <a:uLnTx/>
              <a:uFillTx/>
              <a:latin typeface="Arial" pitchFamily="34" charset="0"/>
              <a:ea typeface="微软雅黑" panose="020b0503020204020204" pitchFamily="34" charset="-122"/>
              <a:cs typeface="+mn-cs"/>
              <a:sym typeface="+mn-ea"/>
            </a:endParaRPr>
          </a:p>
        </p:txBody>
      </p:sp>
      <p:sp>
        <p:nvSpPr>
          <p:cNvPr id="4" name="文本占位符 3"/>
          <p:cNvSpPr>
            <a:spLocks noGrp="1"/>
          </p:cNvSpPr>
          <p:nvPr>
            <p:ph type="body" sz="half" idx="2"/>
            <p:custDataLst>
              <p:tags r:id="rId3"/>
            </p:custDataLst>
          </p:nvPr>
        </p:nvSpPr>
        <p:spPr>
          <a:xfrm>
            <a:off x="4762800" y="1166400"/>
            <a:ext cx="3920400" cy="3456000"/>
          </a:xfrm>
        </p:spPr>
        <p:txBody>
          <a:bodyPr rtlCol="0">
            <a:normAutofit/>
          </a:bodyPr>
          <a:lstStyle>
            <a:lvl1pPr marL="0" marR="0" lvl="0" indent="0" algn="l" defTabSz="685800" rtl="0" eaLnBrk="1" fontAlgn="auto" latinLnBrk="0" hangingPunct="1">
              <a:lnSpc>
                <a:spcPct val="140000"/>
              </a:lnSpc>
              <a:spcBef>
                <a:spcPct val="0"/>
              </a:spcBef>
              <a:spcAft>
                <a:spcPts val="750"/>
              </a:spcAft>
              <a:buFont typeface="Wingdings" panose="05000000000000000000" pitchFamily="2" charset="2"/>
              <a:buChar char="l"/>
              <a:defRPr kumimoji="0" lang="zh-CN" altLang="en-US" sz="1200" b="0" i="0" u="none" strike="noStrike" kern="1200" cap="none" spc="113"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stStyle>
          <a:p>
            <a:pPr lvl="0"/>
            <a:r>
              <a:rPr kumimoji="0" lang="zh-CN" altLang="en-US" sz="1200" b="0" i="0" u="none" strike="noStrike" kern="1200" cap="none" spc="113" normalizeH="0" baseline="0" noProof="1">
                <a:uLnTx/>
                <a:uFillTx/>
                <a:sym typeface="+mn-ea"/>
              </a:rPr>
              <a:t>单击此处编辑母版文本样式</a:t>
            </a:r>
            <a:endParaRPr kumimoji="0" lang="zh-CN" altLang="en-US" sz="1200" b="0" i="0" u="none" strike="noStrike" kern="1200" cap="none" spc="113" normalizeH="0" baseline="0" noProof="1">
              <a:uLnTx/>
              <a:uFillTx/>
              <a:sym typeface="+mn-ea"/>
            </a:endParaRPr>
          </a:p>
        </p:txBody>
      </p:sp>
      <p:sp>
        <p:nvSpPr>
          <p:cNvPr id="9" name="标题 8"/>
          <p:cNvSpPr>
            <a:spLocks noGrp="1"/>
          </p:cNvSpPr>
          <p:nvPr>
            <p:ph type="title"/>
            <p:custDataLst>
              <p:tags r:id="rId4"/>
            </p:custDataLst>
          </p:nvPr>
        </p:nvSpPr>
        <p:spPr>
          <a:xfrm>
            <a:off x="455613" y="455613"/>
            <a:ext cx="8228012" cy="487362"/>
          </a:xfrm>
        </p:spPr>
        <p:txBody>
          <a:bodyPr/>
          <a:lstStyle>
            <a:lvl1pPr>
              <a:defRPr baseline="0"/>
            </a:lvl1pPr>
          </a:lstStyle>
          <a:p>
            <a:r>
              <a:rPr kumimoji="0" lang="zh-CN" altLang="en-US" sz="2700" b="1" i="0" u="none" strike="noStrike" kern="1200" cap="none" spc="225" normalizeH="0" baseline="0" noProof="0">
                <a:uLnTx/>
                <a:uFillTx/>
              </a:rPr>
              <a:t>单击此处编辑母版标题样式</a:t>
            </a:r>
            <a:endParaRPr kumimoji="0" lang="zh-CN" altLang="en-US" sz="2700" b="1" i="0" u="none" strike="noStrike" kern="1200" cap="none" spc="225" normalizeH="0" baseline="0" noProof="0">
              <a:uLnTx/>
              <a:uFillTx/>
            </a:endParaRPr>
          </a:p>
        </p:txBody>
      </p:sp>
      <p:sp>
        <p:nvSpPr>
          <p:cNvPr id="2" name="日期占位符 1"/>
          <p:cNvSpPr>
            <a:spLocks noGrp="1"/>
          </p:cNvSpPr>
          <p:nvPr>
            <p:ph type="dt" sz="half" idx="10"/>
            <p:custDataLst>
              <p:tags r:id="rId5"/>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6"/>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7"/>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7676100" y="685800"/>
            <a:ext cx="783000" cy="3771900"/>
          </a:xfrm>
        </p:spPr>
        <p:txBody>
          <a:bodyPr vert="eaVert" lIns="67500" tIns="35100" rIns="67500" bIns="35100"/>
          <a:lstStyle>
            <a:lvl1pPr marL="0" marR="0" lvl="0" algn="l" defTabSz="685800" rtl="0" eaLnBrk="1" fontAlgn="auto" latinLnBrk="0" hangingPunct="1">
              <a:lnSpc>
                <a:spcPct val="100000"/>
              </a:lnSpc>
              <a:spcAft>
                <a:spcPct val="0"/>
              </a:spcAft>
              <a:buNone/>
              <a:defRPr kumimoji="0" lang="zh-CN" altLang="en-US" sz="2100" b="1" i="0" u="none" strike="noStrike" kern="1200" cap="none" spc="225"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kumimoji="0" lang="zh-CN" altLang="en-US" sz="2100" b="1" i="0" u="none" strike="noStrike" kern="1200" cap="none" spc="225" normalizeH="0" baseline="0" noProof="1">
                <a:uLnTx/>
                <a:uFillTx/>
                <a:sym typeface="+mn-ea"/>
              </a:rPr>
              <a:t>单击此处编辑母版标题样式</a:t>
            </a:r>
            <a:endParaRPr kumimoji="0" lang="zh-CN" altLang="en-US" sz="2100" b="1" i="0" u="none" strike="noStrike" kern="1200" cap="none" spc="225" normalizeH="0" baseline="0" noProof="1">
              <a:uLnTx/>
              <a:uFillTx/>
              <a:sym typeface="+mn-ea"/>
            </a:endParaRPr>
          </a:p>
        </p:txBody>
      </p:sp>
      <p:sp>
        <p:nvSpPr>
          <p:cNvPr id="3" name="竖排文字占位符 2"/>
          <p:cNvSpPr>
            <a:spLocks noGrp="1"/>
          </p:cNvSpPr>
          <p:nvPr>
            <p:ph type="body" orient="vert" idx="1"/>
            <p:custDataLst>
              <p:tags r:id="rId3"/>
            </p:custDataLst>
          </p:nvPr>
        </p:nvSpPr>
        <p:spPr>
          <a:xfrm>
            <a:off x="685800" y="685800"/>
            <a:ext cx="6876900" cy="3771900"/>
          </a:xfrm>
        </p:spPr>
        <p:txBody>
          <a:bodyPr vert="eaVert" lIns="35100" rIns="35100"/>
          <a:lstStyle>
            <a:lvl1pPr indent="0" eaLnBrk="1" fontAlgn="auto" latinLnBrk="0" hangingPunct="1">
              <a:lnSpc>
                <a:spcPct val="160000"/>
              </a:lnSpc>
              <a:spcAft>
                <a:spcPts val="1200"/>
              </a:spcAft>
              <a:buNone/>
              <a:defRPr spc="225" baseline="0">
                <a:solidFill>
                  <a:schemeClr val="tx1">
                    <a:lumMod val="65000"/>
                    <a:lumOff val="35000"/>
                  </a:schemeClr>
                </a:solidFill>
              </a:defRPr>
            </a:lvl1pPr>
            <a:lvl2pPr indent="0" eaLnBrk="1" fontAlgn="auto" latinLnBrk="0" hangingPunct="1">
              <a:lnSpc>
                <a:spcPct val="160000"/>
              </a:lnSpc>
              <a:spcAft>
                <a:spcPts val="1200"/>
              </a:spcAft>
              <a:buNone/>
              <a:defRPr spc="225" baseline="0">
                <a:solidFill>
                  <a:schemeClr val="tx1">
                    <a:lumMod val="65000"/>
                    <a:lumOff val="35000"/>
                  </a:schemeClr>
                </a:solidFill>
              </a:defRPr>
            </a:lvl2pPr>
            <a:lvl3pPr indent="0" eaLnBrk="1" fontAlgn="auto" latinLnBrk="0" hangingPunct="1">
              <a:lnSpc>
                <a:spcPct val="160000"/>
              </a:lnSpc>
              <a:spcAft>
                <a:spcPts val="1200"/>
              </a:spcAft>
              <a:buNone/>
              <a:defRPr spc="225" baseline="0">
                <a:solidFill>
                  <a:schemeClr val="tx1">
                    <a:lumMod val="65000"/>
                    <a:lumOff val="35000"/>
                  </a:schemeClr>
                </a:solidFill>
              </a:defRPr>
            </a:lvl3pPr>
            <a:lvl4pPr indent="0" eaLnBrk="1" fontAlgn="auto" latinLnBrk="0" hangingPunct="1">
              <a:lnSpc>
                <a:spcPct val="160000"/>
              </a:lnSpc>
              <a:spcAft>
                <a:spcPts val="1200"/>
              </a:spcAft>
              <a:buNone/>
              <a:defRPr spc="225" baseline="0">
                <a:solidFill>
                  <a:schemeClr val="tx1">
                    <a:lumMod val="65000"/>
                    <a:lumOff val="35000"/>
                  </a:schemeClr>
                </a:solidFill>
              </a:defRPr>
            </a:lvl4pPr>
            <a:lvl5pPr indent="0" eaLnBrk="1" fontAlgn="auto" latinLnBrk="0" hangingPunct="1">
              <a:lnSpc>
                <a:spcPct val="160000"/>
              </a:lnSpc>
              <a:spcAft>
                <a:spcPts val="1200"/>
              </a:spcAft>
              <a:buNone/>
              <a:defRPr spc="225" baseline="0">
                <a:solidFill>
                  <a:schemeClr val="tx1">
                    <a:lumMod val="65000"/>
                    <a:lumOff val="35000"/>
                  </a:schemeClr>
                </a:solidFill>
              </a:defRPr>
            </a:lvl5pPr>
          </a:lstStyle>
          <a:p>
            <a:pPr lvl="0"/>
            <a:r>
              <a:rPr kumimoji="0" lang="zh-CN" altLang="en-US" sz="1200" b="0" i="0" u="none" strike="noStrike" kern="1200" cap="none" spc="225" normalizeH="0" baseline="0" noProof="0">
                <a:uLnTx/>
                <a:uFillTx/>
              </a:rPr>
              <a:t>单击此处编辑母版文本样式</a:t>
            </a:r>
            <a:endParaRPr kumimoji="0" lang="zh-CN" altLang="en-US" sz="1200" b="0" i="0" u="none" strike="noStrike" kern="1200" cap="none" spc="225" normalizeH="0" baseline="0" noProof="0">
              <a:uLnTx/>
              <a:uFillTx/>
            </a:endParaRPr>
          </a:p>
          <a:p>
            <a:pPr lvl="1"/>
            <a:r>
              <a:rPr kumimoji="0" lang="zh-CN" altLang="en-US" sz="1200" b="0" i="0" u="none" strike="noStrike" kern="1200" cap="none" spc="225" normalizeH="0" baseline="0" noProof="0">
                <a:uLnTx/>
                <a:uFillTx/>
              </a:rPr>
              <a:t>第二级</a:t>
            </a:r>
            <a:endParaRPr kumimoji="0" lang="zh-CN" altLang="en-US" sz="1200" b="0" i="0" u="none" strike="noStrike" kern="1200" cap="none" spc="225" normalizeH="0" baseline="0" noProof="0">
              <a:uLnTx/>
              <a:uFillTx/>
            </a:endParaRPr>
          </a:p>
          <a:p>
            <a:pPr lvl="2"/>
            <a:r>
              <a:rPr kumimoji="0" lang="zh-CN" altLang="en-US" sz="1200" b="0" i="0" u="none" strike="noStrike" kern="1200" cap="none" spc="225" normalizeH="0" baseline="0" noProof="0">
                <a:uLnTx/>
                <a:uFillTx/>
              </a:rPr>
              <a:t>第三级</a:t>
            </a:r>
            <a:endParaRPr kumimoji="0" lang="zh-CN" altLang="en-US" sz="1200" b="0" i="0" u="none" strike="noStrike" kern="1200" cap="none" spc="225" normalizeH="0" baseline="0" noProof="0">
              <a:uLnTx/>
              <a:uFillTx/>
            </a:endParaRPr>
          </a:p>
          <a:p>
            <a:pPr lvl="3"/>
            <a:r>
              <a:rPr kumimoji="0" lang="zh-CN" altLang="en-US" sz="1200" b="0" i="0" u="none" strike="noStrike" kern="1200" cap="none" spc="225" normalizeH="0" baseline="0" noProof="0">
                <a:uLnTx/>
                <a:uFillTx/>
              </a:rPr>
              <a:t>第四级</a:t>
            </a:r>
            <a:endParaRPr kumimoji="0" lang="zh-CN" altLang="en-US" sz="1200" b="0" i="0" u="none" strike="noStrike" kern="1200" cap="none" spc="225" normalizeH="0" baseline="0" noProof="0">
              <a:uLnTx/>
              <a:uFillTx/>
            </a:endParaRPr>
          </a:p>
          <a:p>
            <a:pPr lvl="4"/>
            <a:r>
              <a:rPr kumimoji="0" lang="zh-CN" altLang="en-US" sz="1200" b="0" i="0" u="none" strike="noStrike" kern="1200" cap="none" spc="225" normalizeH="0" baseline="0" noProof="0">
                <a:uLnTx/>
                <a:uFillTx/>
              </a:rPr>
              <a:t>第五级</a:t>
            </a:r>
            <a:endParaRPr kumimoji="0" lang="zh-CN" altLang="en-US" sz="1200" b="0" i="0" u="none" strike="noStrike" kern="1200" cap="none" spc="225" normalizeH="0" baseline="0" noProof="0">
              <a:uLnTx/>
              <a:uFillTx/>
            </a:endParaRPr>
          </a:p>
        </p:txBody>
      </p:sp>
      <p:sp>
        <p:nvSpPr>
          <p:cNvPr id="4" name="日期占位符 3"/>
          <p:cNvSpPr>
            <a:spLocks noGrp="1"/>
          </p:cNvSpPr>
          <p:nvPr>
            <p:ph type="dt" sz="half" idx="10"/>
            <p:custDataLst>
              <p:tags r:id="rId4"/>
            </p:custDataLst>
          </p:nvPr>
        </p:nvSpPr>
        <p:spPr/>
        <p:txBody>
          <a:bodyPr/>
          <a:lstStyle/>
          <a:p>
            <a:pPr lvl="0" eaLnBrk="1" hangingPunct="1"/>
            <a:fld id="{BB962C8B-B14F-4D97-AF65-F5344CB8AC3E}" type="datetime1">
              <a:rPr lang="zh-CN" altLang="en-US"/>
              <a:t/>
            </a:fld>
            <a:endParaRPr lang="zh-CN" altLang="en-US"/>
          </a:p>
        </p:txBody>
      </p:sp>
      <p:sp>
        <p:nvSpPr>
          <p:cNvPr id="5" name="页脚占位符 4"/>
          <p:cNvSpPr>
            <a:spLocks noGrp="1"/>
          </p:cNvSpPr>
          <p:nvPr>
            <p:ph type="ftr" sz="quarter" idx="11"/>
            <p:custDataLst>
              <p:tags r:id="rId5"/>
            </p:custDataLst>
          </p:nvPr>
        </p:nvSpPr>
        <p:spPr/>
        <p:txBody>
          <a:bodyPr/>
          <a:lstStyle/>
          <a:p>
            <a:pPr lvl="0" eaLnBrk="1" hangingPunct="1"/>
            <a:endParaRPr lang="zh-CN" altLang="en-US"/>
          </a:p>
        </p:txBody>
      </p:sp>
      <p:sp>
        <p:nvSpPr>
          <p:cNvPr id="6" name="灯片编号占位符 5"/>
          <p:cNvSpPr>
            <a:spLocks noGrp="1"/>
          </p:cNvSpPr>
          <p:nvPr>
            <p:ph type="sldNum" sz="quarter" idx="12"/>
            <p:custDataLst>
              <p:tags r:id="rId6"/>
            </p:custDataLst>
          </p:nvPr>
        </p:nvSpPr>
        <p:spPr/>
        <p:txBody>
          <a:bodyPr/>
          <a:lstStyle/>
          <a:p>
            <a:pPr lvl="0" eaLnBrk="1" hangingPunct="1"/>
            <a:fld id="{9A0DB2DC-4C9A-4742-B13C-FB6460FD3503}" type="slidenum">
              <a:rPr lang="zh-CN" altLang="en-US"/>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custDataLst>
            <p:tags r:id="rId1"/>
          </p:custDataLst>
        </p:nvPr>
      </p:nvGrpSpPr>
      <p:grpSpPr>
        <a:xfrm>
          <a:off x="0" y="0"/>
          <a:ext cx="0" cy="0"/>
        </a:xfrm>
      </p:grpSpPr>
      <p:sp>
        <p:nvSpPr>
          <p:cNvPr id="7" name="内容占位符 6"/>
          <p:cNvSpPr>
            <a:spLocks noGrp="1"/>
          </p:cNvSpPr>
          <p:nvPr>
            <p:ph sz="quarter" idx="13"/>
            <p:custDataLst>
              <p:tags r:id="rId2"/>
            </p:custDataLst>
          </p:nvPr>
        </p:nvSpPr>
        <p:spPr>
          <a:xfrm>
            <a:off x="456300" y="580500"/>
            <a:ext cx="8229600" cy="4112100"/>
          </a:xfrm>
        </p:spPr>
        <p:txBody>
          <a:bodyPr/>
          <a:lstStyle>
            <a:lvl1pPr marL="171450" indent="-171450">
              <a:lnSpc>
                <a:spcPct val="130000"/>
              </a:lnSpc>
              <a:buFont typeface="Wingdings" panose="05000000000000000000" pitchFamily="2" charset="2"/>
              <a:buChar char="l"/>
              <a:defRPr spc="113" baseline="0">
                <a:solidFill>
                  <a:schemeClr val="tx1">
                    <a:lumMod val="65000"/>
                    <a:lumOff val="35000"/>
                  </a:schemeClr>
                </a:solidFill>
              </a:defRPr>
            </a:lvl1pPr>
            <a:lvl2pPr marL="514350" indent="-171450">
              <a:lnSpc>
                <a:spcPct val="130000"/>
              </a:lnSpc>
              <a:buFont typeface="Wingdings" panose="05000000000000000000" pitchFamily="2" charset="2"/>
              <a:buChar char="l"/>
              <a:defRPr spc="113" baseline="0">
                <a:solidFill>
                  <a:schemeClr val="tx1">
                    <a:lumMod val="65000"/>
                    <a:lumOff val="35000"/>
                  </a:schemeClr>
                </a:solidFill>
              </a:defRPr>
            </a:lvl2pPr>
            <a:lvl3pPr marL="857250" indent="-171450">
              <a:lnSpc>
                <a:spcPct val="130000"/>
              </a:lnSpc>
              <a:buFont typeface="Wingdings" panose="05000000000000000000" pitchFamily="2" charset="2"/>
              <a:buChar char="l"/>
              <a:defRPr spc="113" baseline="0">
                <a:solidFill>
                  <a:schemeClr val="tx1">
                    <a:lumMod val="65000"/>
                    <a:lumOff val="35000"/>
                  </a:schemeClr>
                </a:solidFill>
              </a:defRPr>
            </a:lvl3pPr>
            <a:lvl4pPr marL="1200150" indent="-171450">
              <a:lnSpc>
                <a:spcPct val="130000"/>
              </a:lnSpc>
              <a:buFont typeface="Wingdings" panose="05000000000000000000" pitchFamily="2" charset="2"/>
              <a:buChar char="l"/>
              <a:defRPr spc="113" baseline="0">
                <a:solidFill>
                  <a:schemeClr val="tx1">
                    <a:lumMod val="65000"/>
                    <a:lumOff val="35000"/>
                  </a:schemeClr>
                </a:solidFill>
              </a:defRPr>
            </a:lvl4pPr>
            <a:lvl5pPr marL="1543050" indent="-171450">
              <a:lnSpc>
                <a:spcPct val="130000"/>
              </a:lnSpc>
              <a:buFont typeface="Wingdings" panose="05000000000000000000" pitchFamily="2" charset="2"/>
              <a:buChar char="l"/>
              <a:defRPr spc="113" baseline="0">
                <a:solidFill>
                  <a:schemeClr val="tx1">
                    <a:lumMod val="65000"/>
                    <a:lumOff val="35000"/>
                  </a:schemeClr>
                </a:solidFill>
              </a:defRPr>
            </a:lvl5pPr>
          </a:lstStyle>
          <a:p>
            <a:pPr lvl="0"/>
            <a:r>
              <a:rPr kumimoji="0" lang="zh-CN" altLang="en-US" sz="1200" b="0" i="0" u="none" strike="noStrike" kern="1200" cap="none" spc="113" normalizeH="0" baseline="0" noProof="0">
                <a:uLnTx/>
                <a:uFillTx/>
              </a:rPr>
              <a:t>单击此处编辑母版文本样式</a:t>
            </a:r>
            <a:endParaRPr kumimoji="0" lang="zh-CN" altLang="en-US" sz="1200" b="0" i="0" u="none" strike="noStrike" kern="1200" cap="none" spc="113" normalizeH="0" baseline="0" noProof="0">
              <a:uLnTx/>
              <a:uFillTx/>
            </a:endParaRPr>
          </a:p>
          <a:p>
            <a:pPr lvl="1"/>
            <a:r>
              <a:rPr kumimoji="0" lang="zh-CN" altLang="en-US" sz="1200" b="0" i="0" u="none" strike="noStrike" kern="1200" cap="none" spc="113" normalizeH="0" baseline="0" noProof="0">
                <a:uLnTx/>
                <a:uFillTx/>
              </a:rPr>
              <a:t>第二级</a:t>
            </a:r>
            <a:endParaRPr kumimoji="0" lang="zh-CN" altLang="en-US" sz="1200" b="0" i="0" u="none" strike="noStrike" kern="1200" cap="none" spc="113" normalizeH="0" baseline="0" noProof="0">
              <a:uLnTx/>
              <a:uFillTx/>
            </a:endParaRPr>
          </a:p>
          <a:p>
            <a:pPr lvl="2"/>
            <a:r>
              <a:rPr kumimoji="0" lang="zh-CN" altLang="en-US" sz="1200" b="0" i="0" u="none" strike="noStrike" kern="1200" cap="none" spc="113" normalizeH="0" baseline="0" noProof="0">
                <a:uLnTx/>
                <a:uFillTx/>
              </a:rPr>
              <a:t>第三级</a:t>
            </a:r>
            <a:endParaRPr kumimoji="0" lang="zh-CN" altLang="en-US" sz="1200" b="0" i="0" u="none" strike="noStrike" kern="1200" cap="none" spc="113" normalizeH="0" baseline="0" noProof="0">
              <a:uLnTx/>
              <a:uFillTx/>
            </a:endParaRPr>
          </a:p>
          <a:p>
            <a:pPr lvl="3"/>
            <a:r>
              <a:rPr kumimoji="0" lang="zh-CN" altLang="en-US" sz="1200" b="0" i="0" u="none" strike="noStrike" kern="1200" cap="none" spc="113" normalizeH="0" baseline="0" noProof="0">
                <a:uLnTx/>
                <a:uFillTx/>
              </a:rPr>
              <a:t>第四级</a:t>
            </a:r>
            <a:endParaRPr kumimoji="0" lang="zh-CN" altLang="en-US" sz="1200" b="0" i="0" u="none" strike="noStrike" kern="1200" cap="none" spc="113" normalizeH="0" baseline="0" noProof="0">
              <a:uLnTx/>
              <a:uFillTx/>
            </a:endParaRPr>
          </a:p>
          <a:p>
            <a:pPr lvl="4"/>
            <a:r>
              <a:rPr kumimoji="0" lang="zh-CN" altLang="en-US" sz="1200" b="0" i="0" u="none" strike="noStrike" kern="1200" cap="none" spc="113" normalizeH="0" baseline="0" noProof="0">
                <a:uLnTx/>
                <a:uFillTx/>
              </a:rPr>
              <a:t>第五级</a:t>
            </a:r>
            <a:endParaRPr kumimoji="0" lang="zh-CN" altLang="en-US" sz="1200" b="0" i="0" u="none" strike="noStrike" kern="1200" cap="none" spc="113" normalizeH="0" baseline="0" noProof="0">
              <a:uLnTx/>
              <a:uFillTx/>
            </a:endParaRPr>
          </a:p>
        </p:txBody>
      </p:sp>
      <p:sp>
        <p:nvSpPr>
          <p:cNvPr id="2051" name="灯片编号占位符 5"/>
          <p:cNvSpPr>
            <a:spLocks noGrp="1"/>
          </p:cNvSpPr>
          <p:nvPr>
            <p:ph type="sldNum" sz="quarter" idx="4"/>
            <p:custDataLst>
              <p:tags r:id="rId3"/>
            </p:custDataLst>
          </p:nvPr>
        </p:nvSpPr>
        <p:spPr>
          <a:xfrm>
            <a:off x="6657975" y="4735513"/>
            <a:ext cx="2025650" cy="238125"/>
          </a:xfrm>
          <a:prstGeom prst="rect">
            <a:avLst/>
          </a:prstGeom>
          <a:noFill/>
          <a:ln w="9525">
            <a:noFill/>
          </a:ln>
        </p:spPr>
        <p:txBody>
          <a:bodyPr lIns="68580" tIns="34290" rIns="68580" bIns="34290" anchor="ctr" anchorCtr="0"/>
          <a:lstStyle/>
          <a:p>
            <a:pPr algn="r"/>
            <a:fld id="{9A0DB2DC-4C9A-4742-B13C-FB6460FD3503}" type="slidenum">
              <a:rPr lang="zh-CN" altLang="en-US">
                <a:ea typeface="微软雅黑" panose="020b0503020204020204" pitchFamily="34" charset="-122"/>
              </a:rPr>
              <a:t/>
            </a:fld>
            <a:endParaRPr lang="zh-CN" altLang="en-US">
              <a:ea typeface="微软雅黑" panose="020b0503020204020204" pitchFamily="34" charset="-122"/>
            </a:endParaRPr>
          </a:p>
        </p:txBody>
      </p:sp>
      <p:sp>
        <p:nvSpPr>
          <p:cNvPr id="2054" name="日期占位符 3"/>
          <p:cNvSpPr>
            <a:spLocks noGrp="1"/>
          </p:cNvSpPr>
          <p:nvPr>
            <p:ph type="dt" sz="half" idx="2"/>
            <p:custDataLst>
              <p:tags r:id="rId4"/>
            </p:custDataLst>
          </p:nvPr>
        </p:nvSpPr>
        <p:spPr>
          <a:xfrm>
            <a:off x="458788" y="4735513"/>
            <a:ext cx="2025650" cy="238125"/>
          </a:xfrm>
          <a:prstGeom prst="rect">
            <a:avLst/>
          </a:prstGeom>
          <a:noFill/>
          <a:ln w="9525">
            <a:noFill/>
          </a:ln>
        </p:spPr>
        <p:txBody>
          <a:bodyPr lIns="68580" tIns="34290" rIns="68580" bIns="34290" anchor="ctr" anchorCtr="0"/>
          <a:lstStyle/>
          <a:p>
            <a:fld id="{BB962C8B-B14F-4D97-AF65-F5344CB8AC3E}" type="datetime1">
              <a:rPr lang="zh-CN" altLang="en-US">
                <a:ea typeface="微软雅黑" panose="020b0503020204020204" pitchFamily="34" charset="-122"/>
              </a:rPr>
              <a:t/>
            </a:fld>
            <a:endParaRPr lang="zh-CN" altLang="en-US">
              <a:ea typeface="微软雅黑" panose="020b0503020204020204" pitchFamily="34" charset="-122"/>
            </a:endParaRPr>
          </a:p>
        </p:txBody>
      </p:sp>
      <p:sp>
        <p:nvSpPr>
          <p:cNvPr id="2055" name="页脚占位符 4"/>
          <p:cNvSpPr>
            <a:spLocks noGrp="1"/>
          </p:cNvSpPr>
          <p:nvPr>
            <p:ph type="ftr" sz="quarter" idx="3"/>
            <p:custDataLst>
              <p:tags r:id="rId5"/>
            </p:custDataLst>
          </p:nvPr>
        </p:nvSpPr>
        <p:spPr>
          <a:xfrm>
            <a:off x="3087688" y="4735513"/>
            <a:ext cx="2968625" cy="238125"/>
          </a:xfrm>
          <a:prstGeom prst="rect">
            <a:avLst/>
          </a:prstGeom>
          <a:noFill/>
          <a:ln w="9525">
            <a:noFill/>
          </a:ln>
        </p:spPr>
        <p:txBody>
          <a:bodyPr lIns="68580" tIns="34290" rIns="68580" bIns="34290" anchor="ctr" anchorCtr="0"/>
          <a:lstStyle/>
          <a:p>
            <a:pPr algn="ctr"/>
            <a:endParaRPr lang="zh-CN" altLang="en-US">
              <a:ea typeface="微软雅黑" panose="020b0503020204020204" pitchFamily="34"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899100" y="1863000"/>
            <a:ext cx="7349400" cy="764100"/>
          </a:xfrm>
        </p:spPr>
        <p:txBody>
          <a:bodyPr lIns="67500" tIns="35100" rIns="67500" bIns="35100" anchor="t"/>
          <a:lstStyle>
            <a:lvl1pPr marL="0" marR="0" algn="ctr" defTabSz="685800" rtl="0" eaLnBrk="1" fontAlgn="auto" latinLnBrk="0" hangingPunct="1">
              <a:lnSpc>
                <a:spcPct val="100000"/>
              </a:lnSpc>
              <a:buNone/>
              <a:defRPr kumimoji="0" lang="zh-CN" altLang="en-US" sz="4500" b="1" i="0" u="none" strike="noStrike" kern="1200" cap="none" spc="225" normalizeH="0" baseline="0" noProof="1">
                <a:solidFill>
                  <a:schemeClr val="tx1">
                    <a:lumMod val="85000"/>
                    <a:lumOff val="15000"/>
                  </a:schemeClr>
                </a:solidFill>
                <a:effectLst/>
                <a:uFillTx/>
                <a:latin typeface="Arial" pitchFamily="34" charset="0"/>
                <a:ea typeface="微软雅黑" panose="020b0503020204020204" pitchFamily="34" charset="-122"/>
                <a:cs typeface="+mj-cs"/>
                <a:sym typeface="+mn-ea"/>
              </a:defRPr>
            </a:lvl1pPr>
          </a:lstStyle>
          <a:p>
            <a:pPr lvl="0"/>
            <a:r>
              <a:rPr kumimoji="0" lang="zh-CN" altLang="en-US" sz="4500" b="1" i="0" u="none" strike="noStrike" kern="1200" cap="none" spc="225" normalizeH="0" baseline="0" noProof="1">
                <a:uLnTx/>
                <a:uFillTx/>
                <a:sym typeface="+mn-ea"/>
              </a:rPr>
              <a:t>单击此处编辑母版标题样式</a:t>
            </a:r>
            <a:endParaRPr kumimoji="0" lang="zh-CN" altLang="en-US" sz="4500" b="1" i="0" u="none" strike="noStrike" kern="1200" cap="none" spc="225" normalizeH="0" baseline="0" noProof="1">
              <a:uLnTx/>
              <a:uFillTx/>
              <a:sym typeface="+mn-ea"/>
            </a:endParaRPr>
          </a:p>
        </p:txBody>
      </p:sp>
      <p:sp>
        <p:nvSpPr>
          <p:cNvPr id="7" name="文本占位符 6"/>
          <p:cNvSpPr>
            <a:spLocks noGrp="1"/>
          </p:cNvSpPr>
          <p:nvPr>
            <p:ph type="body" sz="quarter" idx="13"/>
            <p:custDataLst>
              <p:tags r:id="rId3"/>
            </p:custDataLst>
          </p:nvPr>
        </p:nvSpPr>
        <p:spPr>
          <a:xfrm>
            <a:off x="899100" y="2670300"/>
            <a:ext cx="7349400" cy="353700"/>
          </a:xfrm>
        </p:spPr>
        <p:txBody>
          <a:bodyPr>
            <a:normAutofit/>
          </a:bodyPr>
          <a:lstStyle>
            <a:lvl1pPr marL="0" indent="0" algn="ctr">
              <a:lnSpc>
                <a:spcPct val="110000"/>
              </a:lnSpc>
              <a:buNone/>
              <a:defRPr sz="1800" spc="150" baseline="0">
                <a:solidFill>
                  <a:schemeClr val="tx1">
                    <a:lumMod val="65000"/>
                    <a:lumOff val="35000"/>
                  </a:schemeClr>
                </a:solidFill>
              </a:defRPr>
            </a:lvl1pPr>
          </a:lstStyle>
          <a:p>
            <a:pPr lvl="0"/>
            <a:r>
              <a:rPr kumimoji="0" lang="zh-CN" altLang="en-US" sz="1800" b="0" i="0" u="none" strike="noStrike" kern="1200" cap="none" spc="150" normalizeH="0" baseline="0" noProof="0">
                <a:uLnTx/>
                <a:uFillTx/>
              </a:rPr>
              <a:t>单击此处编辑母版文本样式</a:t>
            </a:r>
            <a:endParaRPr kumimoji="0" lang="zh-CN" altLang="en-US" sz="1800" b="0" i="0" u="none" strike="noStrike" kern="1200" cap="none" spc="150" normalizeH="0" baseline="0" noProof="0">
              <a:uLnTx/>
              <a:uFillTx/>
            </a:endParaRPr>
          </a:p>
        </p:txBody>
      </p:sp>
      <p:sp>
        <p:nvSpPr>
          <p:cNvPr id="3075" name="灯片编号占位符 5"/>
          <p:cNvSpPr>
            <a:spLocks noGrp="1"/>
          </p:cNvSpPr>
          <p:nvPr>
            <p:ph type="sldNum" sz="quarter" idx="4"/>
            <p:custDataLst>
              <p:tags r:id="rId4"/>
            </p:custDataLst>
          </p:nvPr>
        </p:nvSpPr>
        <p:spPr>
          <a:xfrm>
            <a:off x="6657975" y="4735513"/>
            <a:ext cx="2025650" cy="238125"/>
          </a:xfrm>
          <a:prstGeom prst="rect">
            <a:avLst/>
          </a:prstGeom>
          <a:noFill/>
          <a:ln w="9525">
            <a:noFill/>
          </a:ln>
        </p:spPr>
        <p:txBody>
          <a:bodyPr lIns="68580" tIns="34290" rIns="68580" bIns="34290" anchor="ctr" anchorCtr="0"/>
          <a:lstStyle/>
          <a:p>
            <a:pPr algn="r"/>
            <a:fld id="{9A0DB2DC-4C9A-4742-B13C-FB6460FD3503}" type="slidenum">
              <a:rPr lang="zh-CN" altLang="en-US">
                <a:ea typeface="微软雅黑" panose="020b0503020204020204" pitchFamily="34" charset="-122"/>
              </a:rPr>
              <a:t/>
            </a:fld>
            <a:endParaRPr lang="zh-CN" altLang="en-US">
              <a:ea typeface="微软雅黑" panose="020b0503020204020204" pitchFamily="34" charset="-122"/>
            </a:endParaRPr>
          </a:p>
        </p:txBody>
      </p:sp>
      <p:sp>
        <p:nvSpPr>
          <p:cNvPr id="3078" name="日期占位符 3"/>
          <p:cNvSpPr>
            <a:spLocks noGrp="1"/>
          </p:cNvSpPr>
          <p:nvPr>
            <p:ph type="dt" sz="half" idx="2"/>
            <p:custDataLst>
              <p:tags r:id="rId5"/>
            </p:custDataLst>
          </p:nvPr>
        </p:nvSpPr>
        <p:spPr>
          <a:xfrm>
            <a:off x="458788" y="4735513"/>
            <a:ext cx="2025650" cy="238125"/>
          </a:xfrm>
          <a:prstGeom prst="rect">
            <a:avLst/>
          </a:prstGeom>
          <a:noFill/>
          <a:ln w="9525">
            <a:noFill/>
          </a:ln>
        </p:spPr>
        <p:txBody>
          <a:bodyPr lIns="68580" tIns="34290" rIns="68580" bIns="34290" anchor="ctr" anchorCtr="0"/>
          <a:lstStyle/>
          <a:p>
            <a:fld id="{BB962C8B-B14F-4D97-AF65-F5344CB8AC3E}" type="datetime1">
              <a:rPr lang="zh-CN" altLang="en-US">
                <a:ea typeface="微软雅黑" panose="020b0503020204020204" pitchFamily="34" charset="-122"/>
              </a:rPr>
              <a:t/>
            </a:fld>
            <a:endParaRPr lang="zh-CN" altLang="en-US">
              <a:ea typeface="微软雅黑" panose="020b0503020204020204" pitchFamily="34" charset="-122"/>
            </a:endParaRPr>
          </a:p>
        </p:txBody>
      </p:sp>
      <p:sp>
        <p:nvSpPr>
          <p:cNvPr id="3079" name="页脚占位符 4"/>
          <p:cNvSpPr>
            <a:spLocks noGrp="1"/>
          </p:cNvSpPr>
          <p:nvPr>
            <p:ph type="ftr" sz="quarter" idx="3"/>
            <p:custDataLst>
              <p:tags r:id="rId6"/>
            </p:custDataLst>
          </p:nvPr>
        </p:nvSpPr>
        <p:spPr>
          <a:xfrm>
            <a:off x="3087688" y="4735513"/>
            <a:ext cx="2968625" cy="238125"/>
          </a:xfrm>
          <a:prstGeom prst="rect">
            <a:avLst/>
          </a:prstGeom>
          <a:noFill/>
          <a:ln w="9525">
            <a:noFill/>
          </a:ln>
        </p:spPr>
        <p:txBody>
          <a:bodyPr lIns="68580" tIns="34290" rIns="68580" bIns="34290" anchor="ctr" anchorCtr="0"/>
          <a:lstStyle/>
          <a:p>
            <a:pPr algn="ctr"/>
            <a:endParaRPr lang="zh-CN" altLang="en-US">
              <a:ea typeface="微软雅黑" panose="020b0503020204020204" pitchFamily="34" charset="-122"/>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习语版式">
    <p:spTree>
      <p:nvGrpSpPr>
        <p:cNvPr id="1" name=""/>
        <p:cNvGrpSpPr/>
        <p:nvPr>
          <p:custDataLst>
            <p:tags r:id="rId1"/>
          </p:custDataLst>
        </p:nvPr>
      </p:nvGrpSpPr>
      <p:grpSpPr>
        <a:xfrm>
          <a:off x="0" y="0"/>
          <a:ext cx="0" cy="0"/>
        </a:xfrm>
      </p:grpSpPr>
      <p:sp>
        <p:nvSpPr>
          <p:cNvPr id="3" name="矩形 2"/>
          <p:cNvSpPr/>
          <p:nvPr userDrawn="1">
            <p:custDataLst>
              <p:tags r:id="rId2"/>
            </p:custDataLst>
          </p:nvPr>
        </p:nvSpPr>
        <p:spPr>
          <a:xfrm>
            <a:off x="0" y="0"/>
            <a:ext cx="9144000" cy="5143500"/>
          </a:xfrm>
          <a:prstGeom prst="rect">
            <a:avLst/>
          </a:prstGeom>
          <a:gradFill>
            <a:gsLst>
              <a:gs pos="48000">
                <a:srgbClr val="ED4F0C"/>
              </a:gs>
              <a:gs pos="100000">
                <a:srgbClr val="E10813"/>
              </a:gs>
              <a:gs pos="0">
                <a:srgbClr val="FFC000"/>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defRPr/>
            </a:pPr>
            <a:endParaRPr lang="zh-CN" altLang="en-US" sz="105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28650" y="1563862"/>
            <a:ext cx="5486400" cy="980456"/>
          </a:xfrm>
        </p:spPr>
        <p:txBody>
          <a:bodyPr/>
          <a:lstStyle>
            <a:lvl1pPr algn="ctr">
              <a:defRPr/>
            </a:lvl1pPr>
          </a:lstStyle>
          <a:p>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C34FCE23-231B-4CFE-A76F-252AEF0EE017}"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BF6536A5-DAEE-4F65-B2D5-30A7A77F84CB}" type="slidenum">
              <a:rPr lang="zh-CN" altLang="en-US" smtClean="0"/>
              <a:t/>
            </a:fld>
            <a:endParaRPr lang="zh-CN" altLang="en-US"/>
          </a:p>
        </p:txBody>
      </p:sp>
      <p:sp>
        <p:nvSpPr>
          <p:cNvPr id="9" name="副标题 2"/>
          <p:cNvSpPr>
            <a:spLocks noGrp="1"/>
          </p:cNvSpPr>
          <p:nvPr>
            <p:ph type="subTitle" idx="1"/>
            <p:custDataLst>
              <p:tags r:id="rId6"/>
            </p:custDataLst>
          </p:nvPr>
        </p:nvSpPr>
        <p:spPr>
          <a:xfrm>
            <a:off x="628650" y="2544318"/>
            <a:ext cx="5486400" cy="569738"/>
          </a:xfrm>
        </p:spPr>
        <p:txBody>
          <a:bodyPr/>
          <a:lstStyle>
            <a:lvl1pPr marL="0" indent="0" algn="ctr">
              <a:buNone/>
              <a:defRPr sz="21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slideLayout" Target="../slideLayouts/slideLayout13.xml" /><Relationship Id="rId20" Type="http://schemas.openxmlformats.org/officeDocument/2006/relationships/tags" Target="../tags/tag157.xml" /><Relationship Id="rId21" Type="http://schemas.openxmlformats.org/officeDocument/2006/relationships/image" Target="file:///D:\qq&#25991;&#20214;\712321467\Image\C2C\Image2\%7b75232B38-A165-1FB7-499C-2E1C792CACB5%7d.png" TargetMode="External" /><Relationship Id="rId22" Type="http://schemas.openxmlformats.org/officeDocument/2006/relationships/image" Target="../media/image1.png" /><Relationship Id="rId23" Type="http://schemas.openxmlformats.org/officeDocument/2006/relationships/tags" Target="../tags/tag158.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custDataLst>
            <p:tags r:id="rId14"/>
          </p:custDataLst>
        </p:nvPr>
      </p:nvGrpSpPr>
      <p:grpSpPr/>
      <p:sp>
        <p:nvSpPr>
          <p:cNvPr id="1026" name="标题占位符 1"/>
          <p:cNvSpPr>
            <a:spLocks noGrp="1"/>
          </p:cNvSpPr>
          <p:nvPr>
            <p:ph type="title"/>
            <p:custDataLst>
              <p:tags r:id="rId15"/>
            </p:custDataLst>
          </p:nvPr>
        </p:nvSpPr>
        <p:spPr>
          <a:xfrm>
            <a:off x="455613" y="455613"/>
            <a:ext cx="8228012" cy="487362"/>
          </a:xfrm>
          <a:prstGeom prst="rect">
            <a:avLst/>
          </a:prstGeom>
          <a:noFill/>
          <a:ln w="9525">
            <a:noFill/>
          </a:ln>
        </p:spPr>
        <p:txBody>
          <a:bodyPr lIns="76200" tIns="28575" rIns="57150" bIns="28575" anchor="ctr" anchorCtr="0"/>
          <a:lstStyle/>
          <a:p>
            <a:pPr lvl="0"/>
            <a:r>
              <a:rPr lang="zh-CN" altLang="en-US"/>
              <a:t>单击此处编辑母版标题样式</a:t>
            </a:r>
            <a:endParaRPr lang="zh-CN" altLang="en-US"/>
          </a:p>
        </p:txBody>
      </p:sp>
      <p:sp>
        <p:nvSpPr>
          <p:cNvPr id="1027" name="文本占位符 2"/>
          <p:cNvSpPr>
            <a:spLocks noGrp="1"/>
          </p:cNvSpPr>
          <p:nvPr>
            <p:ph type="body" idx="1"/>
            <p:custDataLst>
              <p:tags r:id="rId16"/>
            </p:custDataLst>
          </p:nvPr>
        </p:nvSpPr>
        <p:spPr>
          <a:xfrm>
            <a:off x="455613" y="1136650"/>
            <a:ext cx="8228012" cy="3552825"/>
          </a:xfrm>
          <a:prstGeom prst="rect">
            <a:avLst/>
          </a:prstGeom>
          <a:noFill/>
          <a:ln w="9525">
            <a:noFill/>
          </a:ln>
        </p:spPr>
        <p:txBody>
          <a:bodyPr lIns="67500" tIns="35100" rIns="67500" bIns="3510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8" name="日期占位符 3"/>
          <p:cNvSpPr>
            <a:spLocks noGrp="1"/>
          </p:cNvSpPr>
          <p:nvPr>
            <p:ph type="dt" sz="half" idx="2"/>
            <p:custDataLst>
              <p:tags r:id="rId17"/>
            </p:custDataLst>
          </p:nvPr>
        </p:nvSpPr>
        <p:spPr>
          <a:xfrm>
            <a:off x="458788" y="4735513"/>
            <a:ext cx="2025650" cy="238125"/>
          </a:xfrm>
          <a:prstGeom prst="rect">
            <a:avLst/>
          </a:prstGeom>
          <a:noFill/>
          <a:ln w="9525">
            <a:noFill/>
          </a:ln>
        </p:spPr>
        <p:txBody>
          <a:bodyPr lIns="68580" tIns="34290" rIns="68580" bIns="34290" anchor="ctr" anchorCtr="0"/>
          <a:lstStyle>
            <a:defPPr>
              <a:defRPr lang="zh-CN"/>
            </a:defPPr>
            <a:lvl1pPr marL="0" lvl="0" indent="0" algn="l" defTabSz="685800" rtl="0" eaLnBrk="1" fontAlgn="base" latinLnBrk="0" hangingPunct="1">
              <a:lnSpc>
                <a:spcPct val="100000"/>
              </a:lnSpc>
              <a:spcBef>
                <a:spcPct val="0"/>
              </a:spcBef>
              <a:spcAft>
                <a:spcPct val="0"/>
              </a:spcAft>
              <a:buSzTx/>
              <a:buNone/>
              <a:defRPr sz="800" b="0" i="0" u="none" kern="1200" baseline="0">
                <a:solidFill>
                  <a:srgbClr val="898989"/>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lvl="0" eaLnBrk="1" hangingPunct="1"/>
            <a:fld id="{BB962C8B-B14F-4D97-AF65-F5344CB8AC3E}" type="datetime1">
              <a:rPr lang="zh-CN" altLang="en-US"/>
              <a:t/>
            </a:fld>
            <a:endParaRPr lang="zh-CN" altLang="en-US"/>
          </a:p>
        </p:txBody>
      </p:sp>
      <p:sp>
        <p:nvSpPr>
          <p:cNvPr id="1029" name="页脚占位符 4"/>
          <p:cNvSpPr>
            <a:spLocks noGrp="1"/>
          </p:cNvSpPr>
          <p:nvPr>
            <p:ph type="ftr" sz="quarter" idx="3"/>
            <p:custDataLst>
              <p:tags r:id="rId18"/>
            </p:custDataLst>
          </p:nvPr>
        </p:nvSpPr>
        <p:spPr>
          <a:xfrm>
            <a:off x="3087688" y="4735513"/>
            <a:ext cx="2968625" cy="238125"/>
          </a:xfrm>
          <a:prstGeom prst="rect">
            <a:avLst/>
          </a:prstGeom>
          <a:noFill/>
          <a:ln w="9525">
            <a:noFill/>
          </a:ln>
        </p:spPr>
        <p:txBody>
          <a:bodyPr lIns="68580" tIns="34290" rIns="68580" bIns="34290" anchor="ctr" anchorCtr="0"/>
          <a:lstStyle>
            <a:defPPr>
              <a:defRPr lang="zh-CN"/>
            </a:defPPr>
            <a:lvl1pPr marL="0" lvl="0" indent="0" algn="ctr" defTabSz="685800" rtl="0" eaLnBrk="1" fontAlgn="base" latinLnBrk="0" hangingPunct="1">
              <a:lnSpc>
                <a:spcPct val="100000"/>
              </a:lnSpc>
              <a:spcBef>
                <a:spcPct val="0"/>
              </a:spcBef>
              <a:spcAft>
                <a:spcPct val="0"/>
              </a:spcAft>
              <a:buSzTx/>
              <a:buNone/>
              <a:defRPr sz="800" b="0" i="0" u="none" kern="1200" baseline="0">
                <a:solidFill>
                  <a:srgbClr val="898989"/>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lvl="0" eaLnBrk="1" hangingPunct="1"/>
            <a:endParaRPr lang="zh-CN" altLang="en-US"/>
          </a:p>
        </p:txBody>
      </p:sp>
      <p:sp>
        <p:nvSpPr>
          <p:cNvPr id="1030" name="灯片编号占位符 5"/>
          <p:cNvSpPr>
            <a:spLocks noGrp="1"/>
          </p:cNvSpPr>
          <p:nvPr>
            <p:ph type="sldNum" sz="quarter" idx="4"/>
            <p:custDataLst>
              <p:tags r:id="rId19"/>
            </p:custDataLst>
          </p:nvPr>
        </p:nvSpPr>
        <p:spPr>
          <a:xfrm>
            <a:off x="6657975" y="4735513"/>
            <a:ext cx="2025650" cy="238125"/>
          </a:xfrm>
          <a:prstGeom prst="rect">
            <a:avLst/>
          </a:prstGeom>
          <a:noFill/>
          <a:ln w="9525">
            <a:noFill/>
          </a:ln>
        </p:spPr>
        <p:txBody>
          <a:bodyPr lIns="68580" tIns="34290" rIns="68580" bIns="34290" anchor="ctr" anchorCtr="0"/>
          <a:lstStyle>
            <a:defPPr>
              <a:defRPr lang="zh-CN"/>
            </a:defPPr>
            <a:lvl1pPr marL="0" lvl="0" indent="0" algn="r" defTabSz="685800" rtl="0" eaLnBrk="1" fontAlgn="base" latinLnBrk="0" hangingPunct="1">
              <a:lnSpc>
                <a:spcPct val="100000"/>
              </a:lnSpc>
              <a:spcBef>
                <a:spcPct val="0"/>
              </a:spcBef>
              <a:spcAft>
                <a:spcPct val="0"/>
              </a:spcAft>
              <a:buSzTx/>
              <a:buNone/>
              <a:defRPr sz="800" b="0" i="0" u="none" kern="1200" baseline="0">
                <a:solidFill>
                  <a:srgbClr val="898989"/>
                </a:solidFill>
                <a:latin typeface="Arial" pitchFamily="34" charset="0"/>
                <a:ea typeface="微软雅黑" panose="020b0503020204020204" pitchFamily="34"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t/>
            </a:fld>
            <a:endParaRPr lang="zh-CN" altLang="en-US"/>
          </a:p>
        </p:txBody>
      </p:sp>
      <p:sp>
        <p:nvSpPr>
          <p:cNvPr id="1031" name="KSO_TEMPLATE" hidden="1"/>
          <p:cNvSpPr/>
          <p:nvPr>
            <p:custDataLst>
              <p:tags r:id="rId20"/>
            </p:custDataLst>
          </p:nvPr>
        </p:nvSpPr>
        <p:spPr>
          <a:xfrm flipH="1">
            <a:off x="0" y="0"/>
            <a:ext cx="0" cy="0"/>
          </a:xfrm>
          <a:prstGeom prst="rect">
            <a:avLst/>
          </a:prstGeom>
          <a:solidFill>
            <a:schemeClr val="accent1"/>
          </a:solidFill>
          <a:ln w="12700" cap="flat" cmpd="sng">
            <a:solidFill>
              <a:srgbClr val="446DA9"/>
            </a:solidFill>
            <a:prstDash val="solid"/>
            <a:miter/>
            <a:headEnd type="none" w="med" len="med"/>
            <a:tailEnd type="none" w="med" len="med"/>
          </a:ln>
        </p:spPr>
        <p:txBody>
          <a:bodyPr lIns="68580" tIns="34290" rIns="68580" bIns="34290" anchor="ctr" anchorCtr="0"/>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marL="0" lvl="0" indent="0" algn="ctr" eaLnBrk="1" hangingPunct="1"/>
            <a:endParaRPr lang="zh-CN" altLang="en-US">
              <a:solidFill>
                <a:srgbClr val="FFFFFF"/>
              </a:solidFill>
              <a:ea typeface="微软雅黑" panose="020b0503020204020204" pitchFamily="34" charset="-122"/>
            </a:endParaRPr>
          </a:p>
        </p:txBody>
      </p:sp>
      <p:pic>
        <p:nvPicPr>
          <p:cNvPr id="1032" name="图片 1073743875" descr="学科网 zxxk.com"/>
          <p:cNvPicPr>
            <a:picLocks noChangeAspect="1"/>
          </p:cNvPicPr>
          <p:nvPr>
            <p:custDataLst>
              <p:tags r:id="rId23"/>
            </p:custDataLst>
          </p:nvPr>
        </p:nvPicPr>
        <p:blipFill>
          <a:blip r:embed="rId22" r:link="rId2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marL="0" indent="0" algn="l" defTabSz="685800" rtl="0" eaLnBrk="0" fontAlgn="base" hangingPunct="0">
        <a:lnSpc>
          <a:spcPct val="100000"/>
        </a:lnSpc>
        <a:spcBef>
          <a:spcPct val="0"/>
        </a:spcBef>
        <a:spcAft>
          <a:spcPct val="0"/>
        </a:spcAft>
        <a:buClrTx/>
        <a:buSzTx/>
        <a:buFontTx/>
        <a:buNone/>
        <a:defRPr kumimoji="0" sz="2700" b="1" i="0" u="none" kern="1200" spc="225" baseline="0">
          <a:solidFill>
            <a:srgbClr val="262626"/>
          </a:solidFill>
          <a:effectLst/>
          <a:latin typeface="Arial" pitchFamily="34" charset="0"/>
          <a:ea typeface="微软雅黑" panose="020b0503020204020204" pitchFamily="34" charset="-122"/>
          <a:cs typeface="+mj-cs"/>
        </a:defRPr>
      </a:lvl1pPr>
    </p:titleStyle>
    <p:bodyStyle>
      <a:lvl1pPr marL="171450" indent="-171450" algn="l" defTabSz="685800" rtl="0" eaLnBrk="0" fontAlgn="base" hangingPunct="0">
        <a:lnSpc>
          <a:spcPct val="130000"/>
        </a:lnSpc>
        <a:spcBef>
          <a:spcPct val="0"/>
        </a:spcBef>
        <a:spcAft>
          <a:spcPts val="750"/>
        </a:spcAft>
        <a:buClrTx/>
        <a:buSzTx/>
        <a:buFont typeface="Arial" pitchFamily="34" charset="0"/>
        <a:buChar char="•"/>
        <a:defRPr kumimoji="0" sz="1200" b="0" i="0" u="none" kern="1200" baseline="0">
          <a:solidFill>
            <a:srgbClr val="595959"/>
          </a:solidFill>
          <a:effectLst/>
          <a:latin typeface="Arial" pitchFamily="34" charset="0"/>
          <a:ea typeface="微软雅黑" panose="020b0503020204020204" pitchFamily="34" charset="-122"/>
          <a:cs typeface="+mn-cs"/>
        </a:defRPr>
      </a:lvl1pPr>
      <a:lvl2pPr marL="514350" indent="-171450" algn="l" defTabSz="685800" rtl="0" eaLnBrk="0" fontAlgn="base" hangingPunct="0">
        <a:lnSpc>
          <a:spcPct val="130000"/>
        </a:lnSpc>
        <a:spcBef>
          <a:spcPct val="0"/>
        </a:spcBef>
        <a:spcAft>
          <a:spcPts val="750"/>
        </a:spcAft>
        <a:buClrTx/>
        <a:buSzTx/>
        <a:buFont typeface="Arial" pitchFamily="34" charset="0"/>
        <a:buChar char="•"/>
        <a:tabLst>
          <a:tab pos="1206500"/>
        </a:tabLst>
        <a:defRPr kumimoji="0" sz="1200" b="0" i="0" u="none" kern="1200" baseline="0">
          <a:solidFill>
            <a:srgbClr val="595959"/>
          </a:solidFill>
          <a:effectLst/>
          <a:latin typeface="Arial" pitchFamily="34" charset="0"/>
          <a:ea typeface="微软雅黑" panose="020b0503020204020204" pitchFamily="34" charset="-122"/>
          <a:cs typeface="+mn-cs"/>
        </a:defRPr>
      </a:lvl2pPr>
      <a:lvl3pPr marL="857250" indent="-171450" algn="l" defTabSz="685800" rtl="0" eaLnBrk="0" fontAlgn="base" hangingPunct="0">
        <a:lnSpc>
          <a:spcPct val="130000"/>
        </a:lnSpc>
        <a:spcBef>
          <a:spcPct val="0"/>
        </a:spcBef>
        <a:spcAft>
          <a:spcPts val="750"/>
        </a:spcAft>
        <a:buClrTx/>
        <a:buSzTx/>
        <a:buFont typeface="Arial" pitchFamily="34" charset="0"/>
        <a:buChar char="•"/>
        <a:defRPr kumimoji="0" sz="1200" b="0" i="0" u="none" kern="1200" baseline="0">
          <a:solidFill>
            <a:srgbClr val="595959"/>
          </a:solidFill>
          <a:effectLst/>
          <a:latin typeface="Arial" pitchFamily="34" charset="0"/>
          <a:ea typeface="微软雅黑" panose="020b0503020204020204" pitchFamily="34" charset="-122"/>
          <a:cs typeface="+mn-cs"/>
        </a:defRPr>
      </a:lvl3pPr>
      <a:lvl4pPr marL="1200150" indent="-171450" algn="l" defTabSz="685800" rtl="0" eaLnBrk="0" fontAlgn="base" hangingPunct="0">
        <a:lnSpc>
          <a:spcPct val="130000"/>
        </a:lnSpc>
        <a:spcBef>
          <a:spcPct val="0"/>
        </a:spcBef>
        <a:spcAft>
          <a:spcPts val="750"/>
        </a:spcAft>
        <a:buClrTx/>
        <a:buSzTx/>
        <a:buFont typeface="Arial" pitchFamily="34" charset="0"/>
        <a:buChar char="•"/>
        <a:defRPr kumimoji="0" sz="1200" b="0" i="0" u="none" kern="1200" baseline="0">
          <a:solidFill>
            <a:srgbClr val="595959"/>
          </a:solidFill>
          <a:effectLst/>
          <a:latin typeface="Arial" pitchFamily="34" charset="0"/>
          <a:ea typeface="微软雅黑" panose="020b0503020204020204" pitchFamily="34" charset="-122"/>
          <a:cs typeface="+mn-cs"/>
        </a:defRPr>
      </a:lvl4pPr>
      <a:lvl5pPr marL="1543050" indent="-171450" algn="l" defTabSz="685800" rtl="0" eaLnBrk="0" fontAlgn="base" hangingPunct="0">
        <a:lnSpc>
          <a:spcPct val="130000"/>
        </a:lnSpc>
        <a:spcBef>
          <a:spcPct val="0"/>
        </a:spcBef>
        <a:spcAft>
          <a:spcPts val="750"/>
        </a:spcAft>
        <a:buClrTx/>
        <a:buSzTx/>
        <a:buFont typeface="Arial" pitchFamily="34" charset="0"/>
        <a:buChar char="•"/>
        <a:defRPr kumimoji="0" sz="1200" b="0" i="0" u="none" kern="1200" baseline="0">
          <a:solidFill>
            <a:srgbClr val="595959"/>
          </a:solidFill>
          <a:effectLst/>
          <a:latin typeface="Arial" pitchFamily="34" charset="0"/>
          <a:ea typeface="微软雅黑" panose="020b0503020204020204" pitchFamily="34" charset="-122"/>
          <a:cs typeface="+mn-cs"/>
        </a:defRPr>
      </a:lvl5pPr>
      <a:lvl6pPr marL="18859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400" kern="1200">
          <a:solidFill>
            <a:schemeClr val="tx1"/>
          </a:solidFill>
          <a:latin typeface="+mn-lt"/>
          <a:ea typeface="+mn-ea"/>
          <a:cs typeface="+mn-cs"/>
        </a:defRPr>
      </a:lvl9pPr>
    </p:bodyStyle>
    <p:otherStyle>
      <a:defPPr>
        <a:defRPr lang="zh-CN"/>
      </a:defPPr>
      <a:lvl1pPr marL="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1pPr>
      <a:lvl2pPr marL="34290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2pPr>
      <a:lvl3pPr marL="68580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3pPr>
      <a:lvl4pPr marL="102870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4pPr>
      <a:lvl5pPr marL="1371600" indent="0" algn="l" defTabSz="685800" rtl="0" eaLnBrk="1" fontAlgn="base" latinLnBrk="0" hangingPunct="1">
        <a:lnSpc>
          <a:spcPct val="100000"/>
        </a:lnSpc>
        <a:spcBef>
          <a:spcPct val="0"/>
        </a:spcBef>
        <a:spcAft>
          <a:spcPct val="0"/>
        </a:spcAft>
        <a:buClrTx/>
        <a:buSzTx/>
        <a:buFontTx/>
        <a:buNone/>
        <a:defRPr kumimoji="0" sz="1400" b="0" i="0" u="none" kern="1200" baseline="0">
          <a:solidFill>
            <a:schemeClr val="tx1"/>
          </a:solidFill>
          <a:effectLst/>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59.xml" /><Relationship Id="rId3" Type="http://schemas.openxmlformats.org/officeDocument/2006/relationships/image" Target="../media/image2.jpeg" /><Relationship Id="rId4" Type="http://schemas.openxmlformats.org/officeDocument/2006/relationships/tags" Target="../tags/tag160.xml" /><Relationship Id="rId5" Type="http://schemas.openxmlformats.org/officeDocument/2006/relationships/tags" Target="../tags/tag161.xml" /><Relationship Id="rId6" Type="http://schemas.openxmlformats.org/officeDocument/2006/relationships/tags" Target="../tags/tag162.xml" /><Relationship Id="rId7" Type="http://schemas.openxmlformats.org/officeDocument/2006/relationships/tags" Target="../tags/tag163.xml" /><Relationship Id="rId8" Type="http://schemas.openxmlformats.org/officeDocument/2006/relationships/tags" Target="../tags/tag16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165.xml" /><Relationship Id="rId3" Type="http://schemas.openxmlformats.org/officeDocument/2006/relationships/tags" Target="../tags/tag16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2.xml" /><Relationship Id="rId3" Type="http://schemas.openxmlformats.org/officeDocument/2006/relationships/tags" Target="../tags/tag183.xml" /><Relationship Id="rId4" Type="http://schemas.openxmlformats.org/officeDocument/2006/relationships/image" Target="../media/image3.png" /><Relationship Id="rId5" Type="http://schemas.openxmlformats.org/officeDocument/2006/relationships/tags" Target="../tags/tag184.xml" /><Relationship Id="rId6" Type="http://schemas.openxmlformats.org/officeDocument/2006/relationships/image" Target="../media/image4.png" /><Relationship Id="rId7" Type="http://schemas.openxmlformats.org/officeDocument/2006/relationships/tags" Target="../tags/tag185.xml" /><Relationship Id="rId8" Type="http://schemas.openxmlformats.org/officeDocument/2006/relationships/tags" Target="../tags/tag18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image" Target="../media/image5.png" /><Relationship Id="rId13" Type="http://schemas.openxmlformats.org/officeDocument/2006/relationships/tags" Target="../tags/tag200.xml" /><Relationship Id="rId14"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tags" Target="../tags/tag211.xml" /><Relationship Id="rId3" Type="http://schemas.openxmlformats.org/officeDocument/2006/relationships/tags" Target="../tags/tag2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3.xml" /><Relationship Id="rId3" Type="http://schemas.openxmlformats.org/officeDocument/2006/relationships/tags" Target="../tags/tag2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5.xml" /><Relationship Id="rId3" Type="http://schemas.openxmlformats.org/officeDocument/2006/relationships/tags" Target="../tags/tag216.xml" /><Relationship Id="rId4" Type="http://schemas.openxmlformats.org/officeDocument/2006/relationships/image" Target="../media/image6.png" /><Relationship Id="rId5" Type="http://schemas.openxmlformats.org/officeDocument/2006/relationships/tags" Target="../tags/tag2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218.xml" /><Relationship Id="rId3" Type="http://schemas.openxmlformats.org/officeDocument/2006/relationships/tags" Target="../tags/tag2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hyperlink" Target="https://d.book118.com/848005065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100" name="图片 99"/>
          <p:cNvPicPr/>
          <p:nvPr>
            <p:custDataLst>
              <p:tags r:id="rId4"/>
            </p:custDataLst>
          </p:nvPr>
        </p:nvPicPr>
        <p:blipFill>
          <a:blip r:embed="rId3"/>
          <a:srcRect b="9395"/>
          <a:stretch>
            <a:fillRect/>
          </a:stretch>
        </p:blipFill>
        <p:spPr>
          <a:xfrm>
            <a:off x="0" y="0"/>
            <a:ext cx="3734435" cy="4660265"/>
          </a:xfrm>
          <a:prstGeom prst="rect">
            <a:avLst/>
          </a:prstGeom>
          <a:noFill/>
          <a:ln w="9525">
            <a:noFill/>
          </a:ln>
        </p:spPr>
      </p:pic>
      <p:sp>
        <p:nvSpPr>
          <p:cNvPr id="3" name="文本框 2"/>
          <p:cNvSpPr txBox="1"/>
          <p:nvPr>
            <p:custDataLst>
              <p:tags r:id="rId5"/>
            </p:custDataLst>
          </p:nvPr>
        </p:nvSpPr>
        <p:spPr>
          <a:xfrm>
            <a:off x="3940810" y="2355215"/>
            <a:ext cx="5133975" cy="52197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rPr>
              <a:t>第十二课  创新思维要多路探索</a:t>
            </a:r>
            <a:endParaRPr lang="zh-CN" altLang="en-US" sz="28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4" name="文本框 3"/>
          <p:cNvSpPr txBox="1"/>
          <p:nvPr>
            <p:custDataLst>
              <p:tags r:id="rId6"/>
            </p:custDataLst>
          </p:nvPr>
        </p:nvSpPr>
        <p:spPr>
          <a:xfrm>
            <a:off x="5541645" y="1262380"/>
            <a:ext cx="309880" cy="306705"/>
          </a:xfrm>
          <a:prstGeom prst="rect">
            <a:avLst/>
          </a:prstGeom>
          <a:noFill/>
        </p:spPr>
        <p:txBody>
          <a:bodyPr wrap="non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endParaRPr lang="zh-CN" altLang="en-US"/>
          </a:p>
        </p:txBody>
      </p:sp>
      <p:sp>
        <p:nvSpPr>
          <p:cNvPr id="5" name="文本框 4"/>
          <p:cNvSpPr txBox="1"/>
          <p:nvPr>
            <p:custDataLst>
              <p:tags r:id="rId7"/>
            </p:custDataLst>
          </p:nvPr>
        </p:nvSpPr>
        <p:spPr>
          <a:xfrm>
            <a:off x="5668645" y="1389380"/>
            <a:ext cx="309880" cy="306705"/>
          </a:xfrm>
          <a:prstGeom prst="rect">
            <a:avLst/>
          </a:prstGeom>
          <a:noFill/>
        </p:spPr>
        <p:txBody>
          <a:bodyPr wrap="non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endParaRPr lang="zh-CN" altLang="en-US"/>
          </a:p>
        </p:txBody>
      </p:sp>
      <p:sp>
        <p:nvSpPr>
          <p:cNvPr id="2" name="矩形 1"/>
          <p:cNvSpPr/>
          <p:nvPr>
            <p:custDataLst>
              <p:tags r:id="rId8"/>
            </p:custDataLst>
          </p:nvPr>
        </p:nvSpPr>
        <p:spPr>
          <a:xfrm>
            <a:off x="4787900" y="1282065"/>
            <a:ext cx="3183890" cy="521970"/>
          </a:xfrm>
          <a:prstGeom prst="rect">
            <a:avLst/>
          </a:prstGeom>
          <a:noFill/>
          <a:ln>
            <a:noFill/>
          </a:ln>
        </p:spPr>
        <p:txBody>
          <a:bodyPr wrap="none" rtlCol="0" anchor="t">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800" b="1">
                <a:ln w="22225">
                  <a:solidFill>
                    <a:schemeClr val="accent2"/>
                  </a:solidFill>
                  <a:prstDash val="solid"/>
                </a:ln>
                <a:solidFill>
                  <a:srgbClr val="FF0000"/>
                </a:solidFill>
                <a:effectLst/>
                <a:latin typeface="微软雅黑" panose="020b0503020204020204" pitchFamily="34" charset="-122"/>
                <a:ea typeface="微软雅黑" panose="020b0503020204020204" pitchFamily="34" charset="-122"/>
              </a:rPr>
              <a:t>一轮复习∙夯实基础</a:t>
            </a:r>
            <a:endParaRPr lang="zh-CN" altLang="en-US" sz="2800" b="1">
              <a:ln w="22225">
                <a:solidFill>
                  <a:schemeClr val="accent2"/>
                </a:solidFill>
                <a:prstDash val="solid"/>
              </a:ln>
              <a:solidFill>
                <a:srgbClr val="FF0000"/>
              </a:solidFill>
              <a:effectLst/>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963704" y="2147888"/>
            <a:ext cx="3148013" cy="506730"/>
          </a:xfrm>
          <a:prstGeom prst="rect">
            <a:avLst/>
          </a:prstGeom>
          <a:solidFill>
            <a:schemeClr val="accent4">
              <a:lumMod val="20000"/>
              <a:lumOff val="80000"/>
            </a:schemeClr>
          </a:solid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700" b="1">
                <a:latin typeface="微软雅黑" panose="020b0503020204020204" pitchFamily="34" charset="-122"/>
                <a:ea typeface="微软雅黑" panose="020b0503020204020204" pitchFamily="34" charset="-122"/>
              </a:rPr>
              <a:t>第一部分</a:t>
            </a:r>
            <a:r>
              <a:rPr lang="en-US" altLang="zh-CN" sz="2700" b="1">
                <a:latin typeface="微软雅黑" panose="020b0503020204020204" pitchFamily="34" charset="-122"/>
                <a:ea typeface="微软雅黑" panose="020b0503020204020204" pitchFamily="34" charset="-122"/>
              </a:rPr>
              <a:t>  </a:t>
            </a:r>
            <a:r>
              <a:rPr lang="zh-CN" altLang="en-US" sz="2700" b="1">
                <a:latin typeface="微软雅黑" panose="020b0503020204020204" pitchFamily="34" charset="-122"/>
                <a:ea typeface="微软雅黑" panose="020b0503020204020204" pitchFamily="34" charset="-122"/>
              </a:rPr>
              <a:t>考点梳理</a:t>
            </a:r>
            <a:endParaRPr lang="zh-CN" altLang="en-US" sz="2700" b="1">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243364" y="124778"/>
            <a:ext cx="1562100" cy="506730"/>
          </a:xfrm>
          <a:prstGeom prst="rect">
            <a:avLst/>
          </a:prstGeom>
          <a:noFill/>
          <a:ln>
            <a:noFill/>
          </a:ln>
        </p:spPr>
        <p:txBody>
          <a:bodyPr wrap="none" rtlCol="0" anchor="t">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700" b="1">
                <a:ln w="6600">
                  <a:solidFill>
                    <a:schemeClr val="accent2"/>
                  </a:solidFill>
                  <a:prstDash val="solid"/>
                </a:ln>
                <a:solidFill>
                  <a:srgbClr val="FF0000"/>
                </a:solidFill>
                <a:effectLst>
                  <a:outerShdw dist="38100" dir="2700000" algn="tl" rotWithShape="0">
                    <a:schemeClr val="accent2"/>
                  </a:outerShdw>
                </a:effectLst>
                <a:latin typeface="楷体" panose="02010609060101010101" charset="-122"/>
                <a:ea typeface="楷体" panose="02010609060101010101" charset="-122"/>
              </a:rPr>
              <a:t>知识结构</a:t>
            </a:r>
            <a:endParaRPr lang="zh-CN" altLang="en-US" sz="2700" b="1">
              <a:ln w="6600">
                <a:solidFill>
                  <a:schemeClr val="accent2"/>
                </a:solidFill>
                <a:prstDash val="solid"/>
              </a:ln>
              <a:solidFill>
                <a:srgbClr val="FF0000"/>
              </a:solidFill>
              <a:effectLst>
                <a:outerShdw dist="38100" dir="2700000" algn="tl" rotWithShape="0">
                  <a:schemeClr val="accent2"/>
                </a:outerShdw>
              </a:effectLst>
              <a:latin typeface="楷体" panose="02010609060101010101" charset="-122"/>
              <a:ea typeface="楷体" panose="02010609060101010101" charset="-122"/>
            </a:endParaRPr>
          </a:p>
        </p:txBody>
      </p:sp>
      <p:sp>
        <p:nvSpPr>
          <p:cNvPr id="2" name="文本框 1"/>
          <p:cNvSpPr txBox="1"/>
          <p:nvPr>
            <p:custDataLst>
              <p:tags r:id="rId4"/>
            </p:custDataLst>
          </p:nvPr>
        </p:nvSpPr>
        <p:spPr>
          <a:xfrm>
            <a:off x="1381760" y="795020"/>
            <a:ext cx="490220" cy="3857625"/>
          </a:xfrm>
          <a:prstGeom prst="rect">
            <a:avLst/>
          </a:prstGeom>
          <a:noFill/>
        </p:spPr>
        <p:txBody>
          <a:bodyPr vert="eaVert"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000" b="1">
                <a:solidFill>
                  <a:srgbClr val="FF0000"/>
                </a:solidFill>
                <a:latin typeface="微软雅黑" panose="020b0503020204020204" pitchFamily="34" charset="-122"/>
                <a:ea typeface="微软雅黑" panose="020b0503020204020204" pitchFamily="34" charset="-122"/>
              </a:rPr>
              <a:t>一、发散思维与聚合思维的方法</a:t>
            </a:r>
            <a:endParaRPr lang="zh-CN" altLang="en-US" sz="2000" b="1">
              <a:solidFill>
                <a:srgbClr val="FF0000"/>
              </a:solidFill>
              <a:latin typeface="微软雅黑" panose="020b0503020204020204" pitchFamily="34" charset="-122"/>
              <a:ea typeface="微软雅黑" panose="020b0503020204020204" pitchFamily="34" charset="-122"/>
            </a:endParaRPr>
          </a:p>
        </p:txBody>
      </p:sp>
      <p:sp>
        <p:nvSpPr>
          <p:cNvPr id="3" name="左大括号 2"/>
          <p:cNvSpPr/>
          <p:nvPr>
            <p:custDataLst>
              <p:tags r:id="rId5"/>
            </p:custDataLst>
          </p:nvPr>
        </p:nvSpPr>
        <p:spPr>
          <a:xfrm>
            <a:off x="1908175" y="1992630"/>
            <a:ext cx="441325" cy="1289050"/>
          </a:xfrm>
          <a:prstGeom prst="leftBrace">
            <a:avLst>
              <a:gd name="adj1" fmla="val 8333"/>
              <a:gd name="adj2" fmla="val 50022"/>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4" name="文本框 3"/>
          <p:cNvSpPr txBox="1"/>
          <p:nvPr>
            <p:custDataLst>
              <p:tags r:id="rId6"/>
            </p:custDataLst>
          </p:nvPr>
        </p:nvSpPr>
        <p:spPr>
          <a:xfrm>
            <a:off x="2180590" y="1833880"/>
            <a:ext cx="1360170" cy="36830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en-US" altLang="zh-CN"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发散思维</a:t>
            </a:r>
            <a:endParaRPr lang="en-US" altLang="zh-CN"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5" name="左大括号 4"/>
          <p:cNvSpPr/>
          <p:nvPr>
            <p:custDataLst>
              <p:tags r:id="rId7"/>
            </p:custDataLst>
          </p:nvPr>
        </p:nvSpPr>
        <p:spPr>
          <a:xfrm>
            <a:off x="3604895" y="1667510"/>
            <a:ext cx="157480" cy="69151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6" name="文本框 5"/>
          <p:cNvSpPr txBox="1"/>
          <p:nvPr>
            <p:custDataLst>
              <p:tags r:id="rId8"/>
            </p:custDataLst>
          </p:nvPr>
        </p:nvSpPr>
        <p:spPr>
          <a:xfrm>
            <a:off x="3763645" y="1544320"/>
            <a:ext cx="1971040" cy="33718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0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特点</a:t>
            </a:r>
            <a:r>
              <a:rPr lang="en-US" altLang="zh-CN" sz="1600">
                <a:solidFill>
                  <a:schemeClr val="tx1"/>
                </a:solidFill>
                <a:latin typeface="微软雅黑" panose="020b0503020204020204" pitchFamily="34" charset="-122"/>
                <a:ea typeface="微软雅黑" panose="020b0503020204020204" pitchFamily="34" charset="-122"/>
                <a:sym typeface="+mn-ea"/>
              </a:rPr>
              <a:t>:向四面八方想</a:t>
            </a:r>
            <a:endParaRPr lang="en-US" altLang="zh-CN" sz="1600">
              <a:solidFill>
                <a:schemeClr val="tx1"/>
              </a:solidFill>
              <a:latin typeface="微软雅黑" panose="020b0503020204020204" pitchFamily="34" charset="-122"/>
              <a:ea typeface="微软雅黑" panose="020b0503020204020204" pitchFamily="34" charset="-122"/>
              <a:sym typeface="+mn-ea"/>
            </a:endParaRPr>
          </a:p>
        </p:txBody>
      </p:sp>
      <p:sp>
        <p:nvSpPr>
          <p:cNvPr id="12" name="左大括号 11"/>
          <p:cNvSpPr/>
          <p:nvPr>
            <p:custDataLst>
              <p:tags r:id="rId9"/>
            </p:custDataLst>
          </p:nvPr>
        </p:nvSpPr>
        <p:spPr>
          <a:xfrm>
            <a:off x="4427855" y="1881505"/>
            <a:ext cx="157480" cy="69151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13" name="文本框 12"/>
          <p:cNvSpPr txBox="1"/>
          <p:nvPr>
            <p:custDataLst>
              <p:tags r:id="rId10"/>
            </p:custDataLst>
          </p:nvPr>
        </p:nvSpPr>
        <p:spPr>
          <a:xfrm>
            <a:off x="3826510" y="2021840"/>
            <a:ext cx="730250" cy="33718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0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技法</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sp>
        <p:nvSpPr>
          <p:cNvPr id="7" name="文本框 6"/>
          <p:cNvSpPr txBox="1"/>
          <p:nvPr>
            <p:custDataLst>
              <p:tags r:id="rId11"/>
            </p:custDataLst>
          </p:nvPr>
        </p:nvSpPr>
        <p:spPr>
          <a:xfrm>
            <a:off x="4528185" y="1887855"/>
            <a:ext cx="2882900" cy="73723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altLang="en-US" b="1">
                <a:solidFill>
                  <a:srgbClr val="FF0000"/>
                </a:solidFill>
              </a:rPr>
              <a:t>检核表法</a:t>
            </a:r>
            <a:r>
              <a:rPr lang="en-US" altLang="zh-CN" b="1">
                <a:solidFill>
                  <a:srgbClr val="FF0000"/>
                </a:solidFill>
              </a:rPr>
              <a:t>:</a:t>
            </a:r>
            <a:r>
              <a:rPr lang="zh-CN" altLang="zh-CN" b="1">
                <a:solidFill>
                  <a:srgbClr val="FF0000"/>
                </a:solidFill>
              </a:rPr>
              <a:t>几个方面</a:t>
            </a:r>
            <a:r>
              <a:rPr lang="zh-CN" altLang="en-US" b="1">
                <a:solidFill>
                  <a:srgbClr val="FF0000"/>
                </a:solidFill>
              </a:rPr>
              <a:t>详细检查</a:t>
            </a:r>
            <a:endParaRPr lang="zh-CN" altLang="en-US" b="1">
              <a:solidFill>
                <a:srgbClr val="FF0000"/>
              </a:solidFill>
            </a:endParaRPr>
          </a:p>
          <a:p>
            <a:r>
              <a:rPr lang="zh-CN" altLang="en-US" b="1">
                <a:solidFill>
                  <a:srgbClr val="FF0000"/>
                </a:solidFill>
              </a:rPr>
              <a:t>信息交合法：将不同信息进行组合</a:t>
            </a:r>
            <a:endParaRPr lang="zh-CN" altLang="en-US" b="1">
              <a:solidFill>
                <a:srgbClr val="FF0000"/>
              </a:solidFill>
            </a:endParaRPr>
          </a:p>
          <a:p>
            <a:r>
              <a:rPr lang="zh-CN" altLang="en-US" b="1">
                <a:solidFill>
                  <a:srgbClr val="FF0000"/>
                </a:solidFill>
              </a:rPr>
              <a:t>头脑风暴法：延迟评判、以量求质</a:t>
            </a:r>
            <a:endParaRPr lang="zh-CN" altLang="en-US" b="1">
              <a:solidFill>
                <a:srgbClr val="FF0000"/>
              </a:solidFill>
            </a:endParaRPr>
          </a:p>
        </p:txBody>
      </p:sp>
      <p:sp>
        <p:nvSpPr>
          <p:cNvPr id="8" name="文本框 7"/>
          <p:cNvSpPr txBox="1"/>
          <p:nvPr>
            <p:custDataLst>
              <p:tags r:id="rId12"/>
            </p:custDataLst>
          </p:nvPr>
        </p:nvSpPr>
        <p:spPr>
          <a:xfrm>
            <a:off x="2164080" y="2965450"/>
            <a:ext cx="1360170" cy="36830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en-US" altLang="zh-CN"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聚合思维</a:t>
            </a:r>
            <a:endParaRPr lang="en-US" altLang="zh-CN"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9" name="左大括号 8"/>
          <p:cNvSpPr/>
          <p:nvPr>
            <p:custDataLst>
              <p:tags r:id="rId13"/>
            </p:custDataLst>
          </p:nvPr>
        </p:nvSpPr>
        <p:spPr>
          <a:xfrm>
            <a:off x="3588385" y="2799080"/>
            <a:ext cx="157480" cy="69151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11" name="文本框 10"/>
          <p:cNvSpPr txBox="1"/>
          <p:nvPr>
            <p:custDataLst>
              <p:tags r:id="rId14"/>
            </p:custDataLst>
          </p:nvPr>
        </p:nvSpPr>
        <p:spPr>
          <a:xfrm>
            <a:off x="3747135" y="2675890"/>
            <a:ext cx="3586480" cy="33718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0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特点</a:t>
            </a:r>
            <a:r>
              <a:rPr lang="en-US" altLang="zh-CN" sz="1600">
                <a:solidFill>
                  <a:schemeClr val="tx1"/>
                </a:solidFill>
                <a:latin typeface="微软雅黑" panose="020b0503020204020204" pitchFamily="34" charset="-122"/>
                <a:ea typeface="微软雅黑" panose="020b0503020204020204" pitchFamily="34" charset="-122"/>
                <a:sym typeface="+mn-ea"/>
              </a:rPr>
              <a:t>:从四面八方向一个目标点想</a:t>
            </a:r>
            <a:endParaRPr lang="en-US" altLang="zh-CN" sz="1600">
              <a:solidFill>
                <a:schemeClr val="tx1"/>
              </a:solidFill>
              <a:latin typeface="微软雅黑" panose="020b0503020204020204" pitchFamily="34" charset="-122"/>
              <a:ea typeface="微软雅黑" panose="020b0503020204020204" pitchFamily="34" charset="-122"/>
              <a:sym typeface="+mn-ea"/>
            </a:endParaRPr>
          </a:p>
        </p:txBody>
      </p:sp>
      <p:sp>
        <p:nvSpPr>
          <p:cNvPr id="18" name="文本框 17"/>
          <p:cNvSpPr txBox="1"/>
          <p:nvPr>
            <p:custDataLst>
              <p:tags r:id="rId15"/>
            </p:custDataLst>
          </p:nvPr>
        </p:nvSpPr>
        <p:spPr>
          <a:xfrm>
            <a:off x="3810000" y="3153410"/>
            <a:ext cx="4669155" cy="33718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0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技法：比较、分析、抽象、归纳、演绎、综合等</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spTree>
    <p:custDataLst>
      <p:tags r:id="rId16"/>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4" name="表格 3"/>
          <p:cNvGraphicFramePr>
            <a:graphicFrameLocks noGrp="1"/>
          </p:cNvGraphicFramePr>
          <p:nvPr>
            <p:custDataLst>
              <p:tags r:id="rId3"/>
            </p:custDataLst>
          </p:nvPr>
        </p:nvGraphicFramePr>
        <p:xfrm>
          <a:off x="769620" y="411480"/>
          <a:ext cx="8120380" cy="3900170"/>
        </p:xfrm>
        <a:graphic>
          <a:graphicData uri="http://schemas.openxmlformats.org/drawingml/2006/table">
            <a:tbl>
              <a:tblPr firstRow="1" bandRow="1">
                <a:tableStyleId>{5940675A-B579-460E-94D1-54222C63F5DA}</a:tableStyleId>
              </a:tblPr>
              <a:tblGrid>
                <a:gridCol w="738505"/>
                <a:gridCol w="4360545"/>
                <a:gridCol w="3021330"/>
              </a:tblGrid>
              <a:tr h="208280">
                <a:tc>
                  <a:txBody>
                    <a:bodyPr vert="horz" wrap="square"/>
                    <a:lstStyle/>
                    <a:p>
                      <a:pPr algn="ctr">
                        <a:lnSpc>
                          <a:spcPts val="1640"/>
                        </a:lnSpc>
                        <a:buNone/>
                      </a:pP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ctr">
                        <a:lnSpc>
                          <a:spcPts val="16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发散思维</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gn="ctr">
                        <a:lnSpc>
                          <a:spcPts val="16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聚合思维</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728345">
                <a:tc>
                  <a:txBody>
                    <a:bodyPr vert="horz" wrap="square"/>
                    <a:lstStyle/>
                    <a:p>
                      <a:pPr algn="ctr">
                        <a:lnSpc>
                          <a:spcPts val="16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含义</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640"/>
                        </a:lnSpc>
                        <a:buNone/>
                      </a:pPr>
                      <a:r>
                        <a:rPr lang="en-US" sz="1200" b="1">
                          <a:latin typeface="微软雅黑" panose="020b0503020204020204" pitchFamily="34" charset="-122"/>
                          <a:ea typeface="微软雅黑" panose="020b0503020204020204" pitchFamily="34" charset="-122"/>
                          <a:cs typeface="微软雅黑" panose="020b0503020204020204" pitchFamily="34" charset="-122"/>
                        </a:rPr>
                        <a:t>发散思维是根据已知的事物信息,从不同的角度、不同的方向思考,以寻求解决问题的多样性答案的思维方式。</a:t>
                      </a:r>
                      <a:endParaRPr lang="en-US" altLang="en-US" sz="12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6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聚合思维是利用已有的知识和经验，把众多信息逐步引导到条理化的逻辑思路中，以便得出合乎逻辑的解决问题的方案。</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16560">
                <a:tc>
                  <a:txBody>
                    <a:bodyPr vert="horz" wrap="square"/>
                    <a:lstStyle/>
                    <a:p>
                      <a:pPr algn="ctr">
                        <a:lnSpc>
                          <a:spcPts val="1640"/>
                        </a:lnSpc>
                        <a:buNone/>
                      </a:pPr>
                      <a:r>
                        <a:rPr 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特点</a:t>
                      </a:r>
                      <a:endParaRPr lang="en-US" alt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640"/>
                        </a:lnSpc>
                        <a:buNone/>
                      </a:pPr>
                      <a:r>
                        <a:rPr 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思维方向的发散性，即以问题为出发点，向四面八方想，向新奇、独特之处想，是扩散、辐射。</a:t>
                      </a:r>
                      <a:endParaRPr lang="en-US" altLang="en-US" sz="1200" b="1">
                        <a:solidFill>
                          <a:srgbClr val="FF0000"/>
                        </a:solidFill>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640"/>
                        </a:lnSpc>
                        <a:buNone/>
                      </a:pPr>
                      <a:r>
                        <a:rPr lang="en-US" sz="1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聚合思维是从四面八方向一个目标点想,向联系、共同之处想,是收敛、集中。</a:t>
                      </a:r>
                      <a:endParaRPr lang="en-US" altLang="en-US" sz="1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2546985">
                <a:tc>
                  <a:txBody>
                    <a:bodyPr vert="horz" wrap="square"/>
                    <a:lstStyle/>
                    <a:p>
                      <a:pPr algn="ctr">
                        <a:lnSpc>
                          <a:spcPts val="16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技法</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640"/>
                        </a:lnSpc>
                        <a:buNone/>
                      </a:pPr>
                      <a:r>
                        <a:rPr lang="en-US" sz="1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⑴检核表法。主要是通过对所设想问题的几个方面进行详细检查,从看似“毫无问题”的事物中找到思维创新的突破口,以求产生创新的思路。这一技法主要从他用、借用、改变、扩大、缩小、代替、调整、颠倒、组合等九个方面进行思维发散</a:t>
                      </a:r>
                      <a:endParaRPr lang="en-US" sz="1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ts val="1640"/>
                        </a:lnSpc>
                        <a:buNone/>
                      </a:pPr>
                      <a:r>
                        <a:rPr lang="en-US" sz="1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⑵信息交合法。利用已有的或引进的事物信息,通过列举的方法,将不同信息有目的地进行组合,以产生新的思路。 通过信息交合法，可以将事物可能具有的组合“一网打尽”，供人们筛选。</a:t>
                      </a:r>
                      <a:endParaRPr lang="en-US" sz="1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ts val="1640"/>
                        </a:lnSpc>
                        <a:buNone/>
                      </a:pPr>
                      <a:r>
                        <a:rPr lang="en-US" sz="1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⑶头脑风暴法。是一种集思广益的群体思维发散技法。它以会议的形式开展，要求有人主持会议，会议有讨论的主题。在会议进入自由畅想阶段，不宜过早地评判他人的设想，以利于其他设想能够顺利地产生。这种会议的原则是“延迟评判”“以量求质”。</a:t>
                      </a:r>
                      <a:endParaRPr lang="en-US" altLang="en-US" sz="1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ts val="1640"/>
                        </a:lnSpc>
                        <a:buNone/>
                      </a:pPr>
                      <a:r>
                        <a:rPr lang="en-US" sz="1200" b="1">
                          <a:latin typeface="微软雅黑" panose="020b0503020204020204" pitchFamily="34" charset="-122"/>
                          <a:ea typeface="微软雅黑" panose="020b0503020204020204" pitchFamily="34" charset="-122"/>
                          <a:cs typeface="宋体" panose="02010600030101010101" pitchFamily="2" charset="-122"/>
                        </a:rPr>
                        <a:t>在思维聚合的过程中，需要多次运用比较、分析、抽象、归纳、演绎、综合等逻辑思维方法。</a:t>
                      </a:r>
                      <a:endParaRPr lang="en-US" altLang="en-US" sz="12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pic>
        <p:nvPicPr>
          <p:cNvPr id="1073743913" name="图片 1"/>
          <p:cNvPicPr>
            <a:picLocks noChangeAspect="1"/>
          </p:cNvPicPr>
          <p:nvPr>
            <p:custDataLst>
              <p:tags r:id="rId5"/>
            </p:custDataLst>
          </p:nvPr>
        </p:nvPicPr>
        <p:blipFill>
          <a:blip r:embed="rId4"/>
          <a:stretch>
            <a:fillRect/>
          </a:stretch>
        </p:blipFill>
        <p:spPr>
          <a:xfrm>
            <a:off x="2699703" y="4155758"/>
            <a:ext cx="1763395" cy="1016635"/>
          </a:xfrm>
          <a:prstGeom prst="rect">
            <a:avLst/>
          </a:prstGeom>
          <a:noFill/>
          <a:ln w="9525">
            <a:noFill/>
          </a:ln>
        </p:spPr>
      </p:pic>
      <p:pic>
        <p:nvPicPr>
          <p:cNvPr id="1073743914" name="图片 3"/>
          <p:cNvPicPr>
            <a:picLocks noChangeAspect="1"/>
          </p:cNvPicPr>
          <p:nvPr>
            <p:custDataLst>
              <p:tags r:id="rId7"/>
            </p:custDataLst>
          </p:nvPr>
        </p:nvPicPr>
        <p:blipFill>
          <a:blip r:embed="rId6"/>
          <a:stretch>
            <a:fillRect/>
          </a:stretch>
        </p:blipFill>
        <p:spPr>
          <a:xfrm>
            <a:off x="6516370" y="4011613"/>
            <a:ext cx="1729740" cy="991235"/>
          </a:xfrm>
          <a:prstGeom prst="rect">
            <a:avLst/>
          </a:prstGeom>
          <a:noFill/>
          <a:ln w="9525">
            <a:noFill/>
          </a:ln>
        </p:spPr>
      </p:pic>
    </p:spTree>
    <p:custDataLst>
      <p:tags r:id="rId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2" name="表格 1"/>
          <p:cNvGraphicFramePr>
            <a:graphicFrameLocks noGrp="1"/>
          </p:cNvGraphicFramePr>
          <p:nvPr>
            <p:custDataLst>
              <p:tags r:id="rId3"/>
            </p:custDataLst>
          </p:nvPr>
        </p:nvGraphicFramePr>
        <p:xfrm>
          <a:off x="1443990" y="1129030"/>
          <a:ext cx="5791200" cy="2468880"/>
        </p:xfrm>
        <a:graphic>
          <a:graphicData uri="http://schemas.openxmlformats.org/drawingml/2006/table">
            <a:tbl>
              <a:tblPr/>
              <a:tblGrid>
                <a:gridCol w="527050"/>
                <a:gridCol w="5264150"/>
              </a:tblGrid>
              <a:tr h="2468880">
                <a:tc>
                  <a:txBody>
                    <a:bodyPr vert="horz" wrap="square"/>
                    <a:lstStyle/>
                    <a:p>
                      <a:pPr algn="ctr">
                        <a:buNone/>
                      </a:pPr>
                      <a:r>
                        <a:rPr lang="en-US" sz="1800" b="1">
                          <a:latin typeface="微软雅黑" panose="020b0503020204020204" pitchFamily="34" charset="-122"/>
                          <a:ea typeface="微软雅黑" panose="020b0503020204020204" pitchFamily="34" charset="-122"/>
                          <a:cs typeface="宋体" panose="02010600030101010101" pitchFamily="2" charset="-122"/>
                        </a:rPr>
                        <a:t>联系</a:t>
                      </a:r>
                      <a:endParaRPr lang="en-US" altLang="en-US" sz="18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buNone/>
                      </a:pPr>
                      <a:r>
                        <a:rPr lang="en-US" sz="1800" b="1">
                          <a:latin typeface="微软雅黑" panose="020b0503020204020204" pitchFamily="34" charset="-122"/>
                          <a:ea typeface="微软雅黑" panose="020b0503020204020204" pitchFamily="34" charset="-122"/>
                          <a:cs typeface="微软雅黑" panose="020b0503020204020204" pitchFamily="34" charset="-122"/>
                        </a:rPr>
                        <a:t>⑴事物既相互区别又相互联系，这是发散思维与聚合思维合力作用的客观基础。</a:t>
                      </a:r>
                      <a:endParaRPr lang="en-US" sz="1800" b="1">
                        <a:latin typeface="微软雅黑" panose="020b0503020204020204" pitchFamily="34" charset="-122"/>
                        <a:ea typeface="微软雅黑" panose="020b0503020204020204" pitchFamily="34" charset="-122"/>
                        <a:cs typeface="微软雅黑" panose="020b0503020204020204" pitchFamily="34" charset="-122"/>
                      </a:endParaRPr>
                    </a:p>
                    <a:p>
                      <a:pPr>
                        <a:buNone/>
                      </a:pPr>
                      <a:r>
                        <a:rPr lang="en-US" sz="1800" b="1">
                          <a:latin typeface="微软雅黑" panose="020b0503020204020204" pitchFamily="34" charset="-122"/>
                          <a:ea typeface="微软雅黑" panose="020b0503020204020204" pitchFamily="34" charset="-122"/>
                          <a:cs typeface="微软雅黑" panose="020b0503020204020204" pitchFamily="34" charset="-122"/>
                        </a:rPr>
                        <a:t>⑵发散思维与聚合思维，是认识对象个性与共性的关系在思维活动中的体现。解决复杂问题，往往需要人们的思维结合实际情况，反复地</a:t>
                      </a:r>
                      <a:r>
                        <a:rPr lang="en-US" sz="1800" b="1" u="sng">
                          <a:latin typeface="微软雅黑" panose="020b0503020204020204" pitchFamily="34" charset="-122"/>
                          <a:ea typeface="微软雅黑" panose="020b0503020204020204" pitchFamily="34" charset="-122"/>
                          <a:cs typeface="微软雅黑" panose="020b0503020204020204" pitchFamily="34" charset="-122"/>
                        </a:rPr>
                        <a:t>“发散－聚合－发散－聚合”。</a:t>
                      </a:r>
                      <a:endParaRPr lang="en-US" sz="1800" b="1" u="sng">
                        <a:latin typeface="微软雅黑" panose="020b0503020204020204" pitchFamily="34" charset="-122"/>
                        <a:ea typeface="微软雅黑" panose="020b0503020204020204" pitchFamily="34" charset="-122"/>
                        <a:cs typeface="微软雅黑" panose="020b0503020204020204" pitchFamily="34" charset="-122"/>
                      </a:endParaRPr>
                    </a:p>
                    <a:p>
                      <a:pPr>
                        <a:buNone/>
                      </a:pPr>
                      <a:r>
                        <a:rPr lang="en-US" sz="1800" b="1">
                          <a:latin typeface="微软雅黑" panose="020b0503020204020204" pitchFamily="34" charset="-122"/>
                          <a:ea typeface="微软雅黑" panose="020b0503020204020204" pitchFamily="34" charset="-122"/>
                          <a:cs typeface="微软雅黑" panose="020b0503020204020204" pitchFamily="34" charset="-122"/>
                        </a:rPr>
                        <a:t>⑶发散思维与聚合思维是创新思维的两翼。只有在两翼相互作用所形成的“合力”下，事情才能办好，科学才能进步，真理才能发展。</a:t>
                      </a:r>
                      <a:endParaRPr lang="en-US" altLang="en-US" sz="18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4"/>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243364" y="124778"/>
            <a:ext cx="1562100" cy="506730"/>
          </a:xfrm>
          <a:prstGeom prst="rect">
            <a:avLst/>
          </a:prstGeom>
          <a:noFill/>
          <a:ln>
            <a:noFill/>
          </a:ln>
        </p:spPr>
        <p:txBody>
          <a:bodyPr wrap="none" rtlCol="0" anchor="t">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700" b="1">
                <a:ln w="6600">
                  <a:solidFill>
                    <a:schemeClr val="accent2"/>
                  </a:solidFill>
                  <a:prstDash val="solid"/>
                </a:ln>
                <a:solidFill>
                  <a:srgbClr val="FF0000"/>
                </a:solidFill>
                <a:effectLst>
                  <a:outerShdw dist="38100" dir="2700000" algn="tl" rotWithShape="0">
                    <a:schemeClr val="accent2"/>
                  </a:outerShdw>
                </a:effectLst>
                <a:latin typeface="楷体" panose="02010609060101010101" charset="-122"/>
                <a:ea typeface="楷体" panose="02010609060101010101" charset="-122"/>
              </a:rPr>
              <a:t>知识结构</a:t>
            </a:r>
            <a:endParaRPr lang="zh-CN" altLang="en-US" sz="2700" b="1">
              <a:ln w="6600">
                <a:solidFill>
                  <a:schemeClr val="accent2"/>
                </a:solidFill>
                <a:prstDash val="solid"/>
              </a:ln>
              <a:solidFill>
                <a:srgbClr val="FF0000"/>
              </a:solidFill>
              <a:effectLst>
                <a:outerShdw dist="38100" dir="2700000" algn="tl" rotWithShape="0">
                  <a:schemeClr val="accent2"/>
                </a:outerShdw>
              </a:effectLst>
              <a:latin typeface="楷体" panose="02010609060101010101" charset="-122"/>
              <a:ea typeface="楷体" panose="02010609060101010101" charset="-122"/>
            </a:endParaRPr>
          </a:p>
        </p:txBody>
      </p:sp>
      <p:sp>
        <p:nvSpPr>
          <p:cNvPr id="2" name="文本框 1"/>
          <p:cNvSpPr txBox="1"/>
          <p:nvPr>
            <p:custDataLst>
              <p:tags r:id="rId4"/>
            </p:custDataLst>
          </p:nvPr>
        </p:nvSpPr>
        <p:spPr>
          <a:xfrm>
            <a:off x="1381760" y="579755"/>
            <a:ext cx="490220" cy="3507740"/>
          </a:xfrm>
          <a:prstGeom prst="rect">
            <a:avLst/>
          </a:prstGeom>
          <a:noFill/>
        </p:spPr>
        <p:txBody>
          <a:bodyPr vert="eaVert"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000" b="1">
                <a:solidFill>
                  <a:srgbClr val="FF0000"/>
                </a:solidFill>
                <a:latin typeface="微软雅黑" panose="020b0503020204020204" pitchFamily="34" charset="-122"/>
                <a:ea typeface="微软雅黑" panose="020b0503020204020204" pitchFamily="34" charset="-122"/>
              </a:rPr>
              <a:t>二、逆向思维的含义与作用</a:t>
            </a:r>
            <a:endParaRPr lang="zh-CN" altLang="en-US" sz="2000" b="1">
              <a:solidFill>
                <a:srgbClr val="FF0000"/>
              </a:solidFill>
              <a:latin typeface="微软雅黑" panose="020b0503020204020204" pitchFamily="34" charset="-122"/>
              <a:ea typeface="微软雅黑" panose="020b0503020204020204" pitchFamily="34" charset="-122"/>
            </a:endParaRPr>
          </a:p>
        </p:txBody>
      </p:sp>
      <p:sp>
        <p:nvSpPr>
          <p:cNvPr id="3" name="左大括号 2"/>
          <p:cNvSpPr/>
          <p:nvPr>
            <p:custDataLst>
              <p:tags r:id="rId5"/>
            </p:custDataLst>
          </p:nvPr>
        </p:nvSpPr>
        <p:spPr>
          <a:xfrm>
            <a:off x="1908175" y="1633855"/>
            <a:ext cx="445770" cy="1370330"/>
          </a:xfrm>
          <a:prstGeom prst="leftBrace">
            <a:avLst>
              <a:gd name="adj1" fmla="val 8333"/>
              <a:gd name="adj2" fmla="val 50022"/>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17" name="文本框 16"/>
          <p:cNvSpPr txBox="1"/>
          <p:nvPr>
            <p:custDataLst>
              <p:tags r:id="rId6"/>
            </p:custDataLst>
          </p:nvPr>
        </p:nvSpPr>
        <p:spPr>
          <a:xfrm>
            <a:off x="2267585" y="2571750"/>
            <a:ext cx="1206500" cy="64516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00000"/>
              </a:lnSpc>
            </a:pPr>
            <a:r>
              <a:rPr sz="1800" b="1" spc="60">
                <a:solidFill>
                  <a:schemeClr val="tx1"/>
                </a:solidFill>
                <a:latin typeface="微软雅黑" panose="020b0503020204020204" pitchFamily="34" charset="-122"/>
                <a:ea typeface="微软雅黑" panose="020b0503020204020204" pitchFamily="34" charset="-122"/>
                <a:sym typeface="+mn-ea"/>
              </a:rPr>
              <a:t>正逆互补</a:t>
            </a:r>
            <a:endParaRPr sz="1800" b="1" spc="60">
              <a:solidFill>
                <a:schemeClr val="tx1"/>
              </a:solidFill>
              <a:latin typeface="微软雅黑" panose="020b0503020204020204" pitchFamily="34" charset="-122"/>
              <a:ea typeface="微软雅黑" panose="020b0503020204020204" pitchFamily="34" charset="-122"/>
              <a:sym typeface="+mn-ea"/>
            </a:endParaRPr>
          </a:p>
          <a:p>
            <a:pPr algn="l" fontAlgn="auto">
              <a:lnSpc>
                <a:spcPct val="100000"/>
              </a:lnSpc>
            </a:pPr>
            <a:r>
              <a:rPr sz="1800" b="1" spc="60">
                <a:solidFill>
                  <a:schemeClr val="tx1"/>
                </a:solidFill>
                <a:latin typeface="微软雅黑" panose="020b0503020204020204" pitchFamily="34" charset="-122"/>
                <a:ea typeface="微软雅黑" panose="020b0503020204020204" pitchFamily="34" charset="-122"/>
                <a:sym typeface="+mn-ea"/>
              </a:rPr>
              <a:t>携手共进</a:t>
            </a:r>
            <a:endParaRPr sz="1800" b="1" spc="60">
              <a:solidFill>
                <a:schemeClr val="tx1"/>
              </a:solidFill>
              <a:latin typeface="微软雅黑" panose="020b0503020204020204" pitchFamily="34" charset="-122"/>
              <a:ea typeface="微软雅黑" panose="020b0503020204020204" pitchFamily="34" charset="-122"/>
              <a:sym typeface="+mn-ea"/>
            </a:endParaRPr>
          </a:p>
        </p:txBody>
      </p:sp>
      <p:sp>
        <p:nvSpPr>
          <p:cNvPr id="4" name="文本框 3"/>
          <p:cNvSpPr txBox="1"/>
          <p:nvPr>
            <p:custDataLst>
              <p:tags r:id="rId7"/>
            </p:custDataLst>
          </p:nvPr>
        </p:nvSpPr>
        <p:spPr>
          <a:xfrm>
            <a:off x="2180590" y="1475105"/>
            <a:ext cx="1360170" cy="64516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逆向思维</a:t>
            </a:r>
            <a:endPar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a:p>
            <a:pPr algn="ctr"/>
            <a:r>
              <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rPr>
              <a:t>的主要方法</a:t>
            </a:r>
            <a:endParaRPr lang="zh-CN" altLang="en-US" sz="1800" b="1">
              <a:solidFill>
                <a:schemeClr val="tx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5" name="左大括号 4"/>
          <p:cNvSpPr/>
          <p:nvPr>
            <p:custDataLst>
              <p:tags r:id="rId8"/>
            </p:custDataLst>
          </p:nvPr>
        </p:nvSpPr>
        <p:spPr>
          <a:xfrm>
            <a:off x="3540760" y="1347470"/>
            <a:ext cx="170815" cy="83883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6" name="文本框 5"/>
          <p:cNvSpPr txBox="1"/>
          <p:nvPr>
            <p:custDataLst>
              <p:tags r:id="rId9"/>
            </p:custDataLst>
          </p:nvPr>
        </p:nvSpPr>
        <p:spPr>
          <a:xfrm>
            <a:off x="3709035" y="1202055"/>
            <a:ext cx="4133850" cy="107632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0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⑴对结构顺序反向思考</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0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⑵对事物存在状态认识作转换性思考</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0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⑶对事物功能的认识作反向思考</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0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⑷对事物之间因果关系的认识作交换性思考</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sp>
        <p:nvSpPr>
          <p:cNvPr id="12" name="左大括号 11"/>
          <p:cNvSpPr/>
          <p:nvPr>
            <p:custDataLst>
              <p:tags r:id="rId10"/>
            </p:custDataLst>
          </p:nvPr>
        </p:nvSpPr>
        <p:spPr>
          <a:xfrm>
            <a:off x="3420110" y="2581910"/>
            <a:ext cx="157480" cy="691515"/>
          </a:xfrm>
          <a:prstGeom prst="leftBrace">
            <a:avLst/>
          </a:prstGeom>
          <a:ln w="28575"/>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a:ea typeface="宋体" panose="02010600030101010101" pitchFamily="2" charset="-122"/>
                <a:cs typeface="+mn-cs"/>
              </a:defRPr>
            </a:lvl9pPr>
          </a:lstStyle>
          <a:p>
            <a:pPr algn="ctr"/>
            <a:endParaRPr lang="zh-CN" altLang="en-US" sz="1050" b="1"/>
          </a:p>
        </p:txBody>
      </p:sp>
      <p:sp>
        <p:nvSpPr>
          <p:cNvPr id="13" name="文本框 12"/>
          <p:cNvSpPr txBox="1"/>
          <p:nvPr>
            <p:custDataLst>
              <p:tags r:id="rId11"/>
            </p:custDataLst>
          </p:nvPr>
        </p:nvSpPr>
        <p:spPr>
          <a:xfrm>
            <a:off x="3577590" y="2475865"/>
            <a:ext cx="3371850" cy="82994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正向思维是逆向思维的基础</a:t>
            </a:r>
            <a:endParaRPr lang="zh-CN" altLang="en-US" sz="1600">
              <a:solidFill>
                <a:schemeClr val="tx1"/>
              </a:solidFill>
              <a:latin typeface="微软雅黑" panose="020b0503020204020204" pitchFamily="34" charset="-122"/>
              <a:ea typeface="微软雅黑" panose="020b0503020204020204" pitchFamily="34" charset="-122"/>
              <a:sym typeface="+mn-ea"/>
            </a:endParaRPr>
          </a:p>
          <a:p>
            <a:pPr algn="l" fontAlgn="auto">
              <a:lnSpc>
                <a:spcPct val="150000"/>
              </a:lnSpc>
              <a:buClrTx/>
              <a:buSzTx/>
              <a:buFontTx/>
            </a:pPr>
            <a:r>
              <a:rPr lang="zh-CN" altLang="en-US" sz="1600">
                <a:solidFill>
                  <a:schemeClr val="tx1"/>
                </a:solidFill>
                <a:latin typeface="微软雅黑" panose="020b0503020204020204" pitchFamily="34" charset="-122"/>
                <a:ea typeface="微软雅黑" panose="020b0503020204020204" pitchFamily="34" charset="-122"/>
                <a:sym typeface="+mn-ea"/>
              </a:rPr>
              <a:t>正反补充，打破限制，发现新功能</a:t>
            </a:r>
            <a:endParaRPr lang="zh-CN" altLang="en-US" sz="1600">
              <a:solidFill>
                <a:schemeClr val="tx1"/>
              </a:solidFill>
              <a:latin typeface="微软雅黑" panose="020b0503020204020204" pitchFamily="34" charset="-122"/>
              <a:ea typeface="微软雅黑" panose="020b0503020204020204" pitchFamily="34" charset="-122"/>
              <a:sym typeface="+mn-ea"/>
            </a:endParaRPr>
          </a:p>
        </p:txBody>
      </p:sp>
      <p:pic>
        <p:nvPicPr>
          <p:cNvPr id="7" name="Picture 7"/>
          <p:cNvPicPr>
            <a:picLocks noChangeAspect="1"/>
          </p:cNvPicPr>
          <p:nvPr>
            <p:custDataLst>
              <p:tags r:id="rId13"/>
            </p:custDataLst>
          </p:nvPr>
        </p:nvPicPr>
        <p:blipFill>
          <a:blip r:embed="rId12"/>
          <a:stretch>
            <a:fillRect/>
          </a:stretch>
        </p:blipFill>
        <p:spPr>
          <a:xfrm flipH="1">
            <a:off x="12687300" y="12128500"/>
            <a:ext cx="0" cy="0"/>
          </a:xfrm>
          <a:prstGeom prst="rect">
            <a:avLst/>
          </a:prstGeom>
          <a:ln>
            <a:noFill/>
          </a:ln>
        </p:spPr>
      </p:pic>
    </p:spTree>
    <p:custDataLst>
      <p:tags r:id="rId1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graphicFrame>
        <p:nvGraphicFramePr>
          <p:cNvPr id="4" name="表格 3"/>
          <p:cNvGraphicFramePr>
            <a:graphicFrameLocks noGrp="1"/>
          </p:cNvGraphicFramePr>
          <p:nvPr>
            <p:custDataLst>
              <p:tags r:id="rId3"/>
            </p:custDataLst>
          </p:nvPr>
        </p:nvGraphicFramePr>
        <p:xfrm>
          <a:off x="1258570" y="146050"/>
          <a:ext cx="6793865" cy="3388360"/>
        </p:xfrm>
        <a:graphic>
          <a:graphicData uri="http://schemas.openxmlformats.org/drawingml/2006/table">
            <a:tbl>
              <a:tblPr firstRow="1" bandRow="1">
                <a:tableStyleId>{5940675A-B579-460E-94D1-54222C63F5DA}</a:tableStyleId>
              </a:tblPr>
              <a:tblGrid>
                <a:gridCol w="773430"/>
                <a:gridCol w="6020435"/>
              </a:tblGrid>
              <a:tr h="575310">
                <a:tc>
                  <a:txBody>
                    <a:bodyPr vert="horz" wrap="square"/>
                    <a:lstStyle/>
                    <a:p>
                      <a:pPr algn="ct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含义</a:t>
                      </a:r>
                      <a:endParaRPr lang="en-US" altLang="en-US" sz="1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一切与原有思路方向相反的思路都可以叫作逆向思维。在科学研究和技术发明中，逆向思维就是反向求索，或者称为反向法。</a:t>
                      </a:r>
                      <a:endParaRPr lang="en-US" altLang="en-US" sz="1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423545">
                <a:tc>
                  <a:txBody>
                    <a:bodyPr vert="horz" wrap="square"/>
                    <a:lstStyle/>
                    <a:p>
                      <a:pPr algn="ct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特点</a:t>
                      </a:r>
                      <a:endParaRPr lang="en-US" altLang="en-US" sz="1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逆向思维是人们从过去所把握的事物原理的反面、构成要素的反面、功能结构的反面，去思考、去求索，以实现创新的目的</a:t>
                      </a:r>
                      <a:endParaRPr lang="en-US" altLang="en-US" sz="1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853440">
                <a:tc>
                  <a:txBody>
                    <a:bodyPr vert="horz" wrap="square"/>
                    <a:lstStyle/>
                    <a:p>
                      <a:pPr algn="ct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主要</a:t>
                      </a:r>
                      <a:endParaRPr lang="en-US" sz="1400" b="1">
                        <a:latin typeface="微软雅黑" panose="020b0503020204020204" pitchFamily="34" charset="-122"/>
                        <a:ea typeface="微软雅黑" panose="020b0503020204020204" pitchFamily="34" charset="-122"/>
                        <a:cs typeface="宋体" panose="02010600030101010101" pitchFamily="2" charset="-122"/>
                      </a:endParaRPr>
                    </a:p>
                    <a:p>
                      <a:pPr algn="ct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方法</a:t>
                      </a:r>
                      <a:endParaRPr lang="en-US" altLang="en-US" sz="1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⑴对事物</a:t>
                      </a: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结构顺序</a:t>
                      </a:r>
                      <a:r>
                        <a:rPr lang="en-US" sz="1400" b="1">
                          <a:latin typeface="微软雅黑" panose="020b0503020204020204" pitchFamily="34" charset="-122"/>
                          <a:ea typeface="微软雅黑" panose="020b0503020204020204" pitchFamily="34" charset="-122"/>
                          <a:cs typeface="宋体" panose="02010600030101010101" pitchFamily="2" charset="-122"/>
                        </a:rPr>
                        <a:t>的已有认识进行反向思考</a:t>
                      </a:r>
                      <a:endParaRPr lang="en-US" sz="1400" b="1">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⑵对已有的有关事物</a:t>
                      </a: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存在状态</a:t>
                      </a:r>
                      <a:r>
                        <a:rPr lang="en-US" sz="1400" b="1">
                          <a:latin typeface="微软雅黑" panose="020b0503020204020204" pitchFamily="34" charset="-122"/>
                          <a:ea typeface="微软雅黑" panose="020b0503020204020204" pitchFamily="34" charset="-122"/>
                          <a:cs typeface="宋体" panose="02010600030101010101" pitchFamily="2" charset="-122"/>
                        </a:rPr>
                        <a:t>的认识作转换性思考。</a:t>
                      </a:r>
                      <a:endParaRPr lang="en-US" sz="1400" b="1">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⑶对已有的有关事物</a:t>
                      </a: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功能</a:t>
                      </a:r>
                      <a:r>
                        <a:rPr lang="en-US" sz="1400" b="1">
                          <a:latin typeface="微软雅黑" panose="020b0503020204020204" pitchFamily="34" charset="-122"/>
                          <a:ea typeface="微软雅黑" panose="020b0503020204020204" pitchFamily="34" charset="-122"/>
                          <a:cs typeface="宋体" panose="02010600030101010101" pitchFamily="2" charset="-122"/>
                        </a:rPr>
                        <a:t>的认识作反向思考。</a:t>
                      </a:r>
                      <a:endParaRPr lang="en-US" sz="1400" b="1">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⑷对已有的有关事物之间</a:t>
                      </a:r>
                      <a:r>
                        <a:rPr lang="en-US" sz="1400" b="1">
                          <a:solidFill>
                            <a:srgbClr val="FF0000"/>
                          </a:solidFill>
                          <a:latin typeface="微软雅黑" panose="020b0503020204020204" pitchFamily="34" charset="-122"/>
                          <a:ea typeface="微软雅黑" panose="020b0503020204020204" pitchFamily="34" charset="-122"/>
                          <a:cs typeface="宋体" panose="02010600030101010101" pitchFamily="2" charset="-122"/>
                        </a:rPr>
                        <a:t>因果关系</a:t>
                      </a:r>
                      <a:r>
                        <a:rPr lang="en-US" sz="1400" b="1">
                          <a:latin typeface="微软雅黑" panose="020b0503020204020204" pitchFamily="34" charset="-122"/>
                          <a:ea typeface="微软雅黑" panose="020b0503020204020204" pitchFamily="34" charset="-122"/>
                          <a:cs typeface="宋体" panose="02010600030101010101" pitchFamily="2" charset="-122"/>
                        </a:rPr>
                        <a:t>的认识作交换性思考。</a:t>
                      </a:r>
                      <a:endParaRPr lang="en-US" altLang="en-US" sz="1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r h="1532890">
                <a:tc>
                  <a:txBody>
                    <a:bodyPr vert="horz" wrap="square"/>
                    <a:lstStyle/>
                    <a:p>
                      <a:pPr algn="ctr">
                        <a:lnSpc>
                          <a:spcPct val="150000"/>
                        </a:lnSpc>
                        <a:buNone/>
                      </a:pPr>
                      <a:r>
                        <a:rPr lang="en-US" sz="1400" b="1">
                          <a:latin typeface="微软雅黑" panose="020b0503020204020204" pitchFamily="34" charset="-122"/>
                          <a:ea typeface="微软雅黑" panose="020b0503020204020204" pitchFamily="34" charset="-122"/>
                          <a:cs typeface="宋体" panose="02010600030101010101" pitchFamily="2" charset="-122"/>
                        </a:rPr>
                        <a:t>正逆互补，携手共进</a:t>
                      </a:r>
                      <a:endParaRPr lang="en-US" altLang="en-US" sz="1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nchor="ctr">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c>
                  <a:txBody>
                    <a:bodyPr vert="horz" wrap="square"/>
                    <a:lstStyle/>
                    <a:p>
                      <a:pPr>
                        <a:lnSpc>
                          <a:spcPct val="150000"/>
                        </a:lnSpc>
                        <a:buNone/>
                      </a:pPr>
                      <a:r>
                        <a:rPr lang="en-US" sz="14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⑴正向思维是逆向思维的基础</a:t>
                      </a:r>
                      <a:r>
                        <a:rPr lang="en-US" sz="1400" b="1">
                          <a:latin typeface="微软雅黑" panose="020b0503020204020204" pitchFamily="34" charset="-122"/>
                          <a:ea typeface="微软雅黑" panose="020b0503020204020204" pitchFamily="34" charset="-122"/>
                          <a:cs typeface="微软雅黑" panose="020b0503020204020204" pitchFamily="34" charset="-122"/>
                        </a:rPr>
                        <a:t>。只有掌握了正向思维的“正”，即人们已有的对事物常规认识的成果，才能够合理有效地进行逆向思维的“逆”，即对已有的常规认识作反向思考。创新思维中的逆向思维，往往是在运用正向思维未能获得满意结果的情况下才采用的。</a:t>
                      </a:r>
                      <a:endParaRPr lang="en-US" sz="1400" b="1">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buNone/>
                      </a:pPr>
                      <a:r>
                        <a:rPr lang="en-US" sz="1400" b="1">
                          <a:latin typeface="微软雅黑" panose="020b0503020204020204" pitchFamily="34" charset="-122"/>
                          <a:ea typeface="微软雅黑" panose="020b0503020204020204" pitchFamily="34" charset="-122"/>
                          <a:cs typeface="微软雅黑" panose="020b0503020204020204" pitchFamily="34" charset="-122"/>
                        </a:rPr>
                        <a:t>⑵有意识地将两个或多个对立面联系在一起思考，正反补充，可以打破单方面性质的限制，避免思维的僵化和极端化，更有可能发现事物的新功能和新作用，产生创新性的成果。</a:t>
                      </a:r>
                      <a:endParaRPr lang="en-US" altLang="en-US" sz="1400" b="1">
                        <a:latin typeface="微软雅黑" panose="020b0503020204020204" pitchFamily="34" charset="-122"/>
                        <a:ea typeface="微软雅黑" panose="020b0503020204020204" pitchFamily="34" charset="-122"/>
                        <a:cs typeface="微软雅黑" panose="020b0503020204020204" pitchFamily="34"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noFill/>
                  </a:tcPr>
                </a:tc>
              </a:tr>
            </a:tbl>
          </a:graphicData>
        </a:graphic>
      </p:graphicFrame>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accent3">
            <a:lumMod val="60000"/>
            <a:lumOff val="40000"/>
          </a:schemeClr>
        </a:solidFill>
        <a:effectLst/>
      </p:bgPr>
    </p:bg>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3194685" y="1863090"/>
            <a:ext cx="2639378" cy="783590"/>
          </a:xfrm>
          <a:prstGeom prst="rect">
            <a:avLst/>
          </a:prstGeom>
          <a:noFill/>
          <a:extLst>
            <a:ext uri="{909E8E84-426E-40DD-AFC4-6F175D3DCCD1}">
              <a14:hiddenFill xmlns:a14="http://schemas.microsoft.com/office/drawing/2010/main">
                <a:solidFill>
                  <a:schemeClr val="accent4">
                    <a:lumMod val="20000"/>
                    <a:lumOff val="80000"/>
                  </a:schemeClr>
                </a:solidFill>
              </a14:hiddenFill>
            </a:ext>
          </a:extLst>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zh-CN" sz="4500" b="1">
                <a:solidFill>
                  <a:srgbClr val="FF0000"/>
                </a:solidFill>
                <a:latin typeface="楷体" panose="02010609060101010101" charset="-122"/>
                <a:ea typeface="楷体" panose="02010609060101010101" charset="-122"/>
              </a:rPr>
              <a:t>挑战真题　</a:t>
            </a:r>
            <a:endParaRPr lang="zh-CN" altLang="zh-CN" sz="4500" b="1">
              <a:solidFill>
                <a:srgbClr val="FF0000"/>
              </a:solidFill>
              <a:latin typeface="楷体" panose="02010609060101010101" charset="-122"/>
              <a:ea typeface="楷体" panose="02010609060101010101" charset="-122"/>
            </a:endParaRPr>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06266" y="164624"/>
            <a:ext cx="7922419" cy="255333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sz="1600" b="1">
                <a:latin typeface="微软雅黑" panose="020b0503020204020204" pitchFamily="34" charset="-122"/>
                <a:ea typeface="微软雅黑" panose="020b0503020204020204" pitchFamily="34" charset="-122"/>
                <a:cs typeface="微软雅黑" panose="020b0503020204020204" pitchFamily="34" charset="-122"/>
              </a:rPr>
              <a:t>1．（2022·山东·高考真题）科技赋能北京冬奥令世人惊叹。北京冬奥组委选择了全球范围内还较少被使用的二氧化碳制冰技术。相较于会对大气造成污染的传统制冷剂，二氧化碳制冷剂无毒无害，非常环保，其破坏臭氧层潜能值为0，全球变暖潜能值仅为1。北京冬奥会为推广二氧化碳制冰技术提供了契机。选择使用二氧化碳制冰技术，体现出北京冬奥组委（     ）</a:t>
            </a:r>
            <a:endParaRPr sz="1600" b="1">
              <a:latin typeface="微软雅黑" panose="020b0503020204020204" pitchFamily="34" charset="-122"/>
              <a:ea typeface="微软雅黑" panose="020b0503020204020204" pitchFamily="34" charset="-122"/>
              <a:cs typeface="微软雅黑" panose="020b0503020204020204" pitchFamily="34" charset="-122"/>
            </a:endParaRPr>
          </a:p>
          <a:p>
            <a:r>
              <a:rPr sz="1600" b="1">
                <a:latin typeface="微软雅黑" panose="020b0503020204020204" pitchFamily="34" charset="-122"/>
                <a:ea typeface="微软雅黑" panose="020b0503020204020204" pitchFamily="34" charset="-122"/>
                <a:cs typeface="微软雅黑" panose="020b0503020204020204" pitchFamily="34" charset="-122"/>
              </a:rPr>
              <a:t>①运用超前思维，创造制冰技术发展的趋势</a:t>
            </a:r>
            <a:endParaRPr sz="1600" b="1">
              <a:latin typeface="微软雅黑" panose="020b0503020204020204" pitchFamily="34" charset="-122"/>
              <a:ea typeface="微软雅黑" panose="020b0503020204020204" pitchFamily="34" charset="-122"/>
              <a:cs typeface="微软雅黑" panose="020b0503020204020204" pitchFamily="34" charset="-122"/>
            </a:endParaRPr>
          </a:p>
          <a:p>
            <a:r>
              <a:rPr sz="1600" b="1">
                <a:latin typeface="微软雅黑" panose="020b0503020204020204" pitchFamily="34" charset="-122"/>
                <a:ea typeface="微软雅黑" panose="020b0503020204020204" pitchFamily="34" charset="-122"/>
                <a:cs typeface="微软雅黑" panose="020b0503020204020204" pitchFamily="34" charset="-122"/>
              </a:rPr>
              <a:t>②坚持辩证思维，分析制冰技术运用的内在矛盾</a:t>
            </a:r>
            <a:endParaRPr sz="1600" b="1">
              <a:latin typeface="微软雅黑" panose="020b0503020204020204" pitchFamily="34" charset="-122"/>
              <a:ea typeface="微软雅黑" panose="020b0503020204020204" pitchFamily="34" charset="-122"/>
              <a:cs typeface="微软雅黑" panose="020b0503020204020204" pitchFamily="34" charset="-122"/>
            </a:endParaRPr>
          </a:p>
          <a:p>
            <a:r>
              <a:rPr sz="1600" b="1">
                <a:latin typeface="微软雅黑" panose="020b0503020204020204" pitchFamily="34" charset="-122"/>
                <a:ea typeface="微软雅黑" panose="020b0503020204020204" pitchFamily="34" charset="-122"/>
                <a:cs typeface="微软雅黑" panose="020b0503020204020204" pitchFamily="34" charset="-122"/>
              </a:rPr>
              <a:t>③运用发散思维，围绕环保轴心进行思维收敛和集中</a:t>
            </a:r>
            <a:endParaRPr sz="1600" b="1">
              <a:latin typeface="微软雅黑" panose="020b0503020204020204" pitchFamily="34" charset="-122"/>
              <a:ea typeface="微软雅黑" panose="020b0503020204020204" pitchFamily="34" charset="-122"/>
              <a:cs typeface="微软雅黑" panose="020b0503020204020204" pitchFamily="34" charset="-122"/>
            </a:endParaRPr>
          </a:p>
          <a:p>
            <a:r>
              <a:rPr sz="1600" b="1">
                <a:latin typeface="微软雅黑" panose="020b0503020204020204" pitchFamily="34" charset="-122"/>
                <a:ea typeface="微软雅黑" panose="020b0503020204020204" pitchFamily="34" charset="-122"/>
                <a:cs typeface="微软雅黑" panose="020b0503020204020204" pitchFamily="34" charset="-122"/>
              </a:rPr>
              <a:t>④遵循逻辑推理，把握制冷剂使用与环境保护的因果关系</a:t>
            </a:r>
            <a:endParaRPr sz="1600" b="1">
              <a:latin typeface="微软雅黑" panose="020b0503020204020204" pitchFamily="34" charset="-122"/>
              <a:ea typeface="微软雅黑" panose="020b0503020204020204" pitchFamily="34" charset="-122"/>
              <a:cs typeface="微软雅黑" panose="020b0503020204020204" pitchFamily="34" charset="-122"/>
            </a:endParaRPr>
          </a:p>
          <a:p>
            <a:r>
              <a:rPr sz="1600" b="1">
                <a:latin typeface="微软雅黑" panose="020b0503020204020204" pitchFamily="34" charset="-122"/>
                <a:ea typeface="微软雅黑" panose="020b0503020204020204" pitchFamily="34" charset="-122"/>
                <a:cs typeface="微软雅黑" panose="020b0503020204020204" pitchFamily="34" charset="-122"/>
              </a:rPr>
              <a:t>A．①②	B．①③	C．②④	D．③④</a:t>
            </a:r>
            <a:endParaRPr sz="1600" b="1">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5" name="文本框 4"/>
          <p:cNvSpPr txBox="1"/>
          <p:nvPr>
            <p:custDataLst>
              <p:tags r:id="rId4"/>
            </p:custDataLst>
          </p:nvPr>
        </p:nvSpPr>
        <p:spPr>
          <a:xfrm>
            <a:off x="652463" y="2727166"/>
            <a:ext cx="7787640" cy="2399665"/>
          </a:xfrm>
          <a:prstGeom prst="rect">
            <a:avLst/>
          </a:prstGeom>
          <a:noFill/>
          <a:ln>
            <a:solidFill>
              <a:schemeClr val="accent2"/>
            </a:solidFill>
          </a:ln>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altLang="en-US" sz="15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答案】C【解析】①：超前思维是在多角度、全方位地分析事物的历史和现状的基础上，从事物发展的现实情况出发，认识和把握事物的发展状态，运用合理的推理和想象，判断事物未来发展趋势的思维形态，北京冬奥组委选择使用二氧化碳制冰技术，是判断制冰技术发展的趋势，而不是创造其发展趋势，①说法错误，排除。</a:t>
            </a:r>
            <a:endParaRPr lang="zh-CN" altLang="en-US" sz="15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sz="15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②④：相较于会对大气造成污染的传统制冷剂，二氧化碳制冷剂无毒无害，非常环保，其破坏臭氧层潜能值为0，全球变暖潜能值仅为1，说明北京冬奥组委坚持辩证思维，分析制冰技术运用的内在矛盾；同时遵循逻辑推理，把握制冷剂使用与环境保护的因果关系，②④符合题意。</a:t>
            </a:r>
            <a:endParaRPr lang="zh-CN" altLang="en-US" sz="15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endParaRPr>
          </a:p>
          <a:p>
            <a:r>
              <a:rPr lang="zh-CN" altLang="en-US" sz="15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rPr>
              <a:t>③：发散思维是从一个出发点向四面八方扩散、辐射，而不是进行思维的收敛和集中，③说法错误。</a:t>
            </a:r>
            <a:endParaRPr lang="zh-CN" altLang="en-US" sz="1500" b="1">
              <a:solidFill>
                <a:srgbClr val="C00000"/>
              </a:solidFill>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amond(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2" name="文本框 1"/>
          <p:cNvSpPr txBox="1"/>
          <p:nvPr>
            <p:custDataLst>
              <p:tags r:id="rId3"/>
            </p:custDataLst>
          </p:nvPr>
        </p:nvSpPr>
        <p:spPr>
          <a:xfrm>
            <a:off x="2762250" y="2114550"/>
            <a:ext cx="3529965" cy="506730"/>
          </a:xfrm>
          <a:prstGeom prst="rect">
            <a:avLst/>
          </a:prstGeom>
          <a:solidFill>
            <a:schemeClr val="accent4">
              <a:lumMod val="20000"/>
              <a:lumOff val="80000"/>
            </a:schemeClr>
          </a:solid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pPr algn="ctr"/>
            <a:r>
              <a:rPr lang="zh-CN" altLang="en-US" sz="2700" b="1">
                <a:latin typeface="微软雅黑" panose="020b0503020204020204" pitchFamily="34" charset="-122"/>
                <a:ea typeface="微软雅黑" panose="020b0503020204020204" pitchFamily="34" charset="-122"/>
              </a:rPr>
              <a:t>第二部分</a:t>
            </a:r>
            <a:r>
              <a:rPr lang="en-US" altLang="zh-CN" sz="2700" b="1">
                <a:latin typeface="微软雅黑" panose="020b0503020204020204" pitchFamily="34" charset="-122"/>
                <a:ea typeface="微软雅黑" panose="020b0503020204020204" pitchFamily="34" charset="-122"/>
              </a:rPr>
              <a:t>  </a:t>
            </a:r>
            <a:r>
              <a:rPr lang="zh-CN" altLang="en-US" sz="2700" b="1">
                <a:latin typeface="微软雅黑" panose="020b0503020204020204" pitchFamily="34" charset="-122"/>
                <a:ea typeface="微软雅黑" panose="020b0503020204020204" pitchFamily="34" charset="-122"/>
              </a:rPr>
              <a:t>模拟检测</a:t>
            </a:r>
            <a:endParaRPr lang="zh-CN" altLang="en-US" sz="2700" b="1">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06266" y="523399"/>
            <a:ext cx="7922419" cy="286131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sz="1800" b="1">
                <a:latin typeface="微软雅黑" panose="020b0503020204020204" pitchFamily="34" charset="-122"/>
                <a:ea typeface="微软雅黑" panose="020b0503020204020204" pitchFamily="34" charset="-122"/>
                <a:cs typeface="微软雅黑" panose="020b0503020204020204" pitchFamily="34" charset="-122"/>
              </a:rPr>
              <a:t>1．（海南海口·模拟预测）科学家们对生活在海洋中的各种各样的鱼进行分析研究，发现鱼鳃上都有一种能排除盐分的特殊细胞，叫“氯化物分泌细胞”。正是这种细胞，使得海鱼长期生活在海水中而肉却不咸。这是对很多海鱼进行研究而得出的普遍性结论，这一认识不是一次就能够完成的。上述事例说明（     ）</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①对一事物的正确认识要经过多次反复</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②思维是对客观对象的正确反映</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③很多海鱼生活在海水中而肉却不咸的普遍性结论是通过完全归纳法得出的</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④对复杂问题的研究常常需要反复地“发散一聚合一发散一聚合”</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A．①③	B．①④	C．②③	D．③④</a:t>
            </a:r>
            <a:endParaRPr sz="1800" b="1">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06266" y="164624"/>
            <a:ext cx="7922419" cy="2861310"/>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sz="1800" b="1">
                <a:latin typeface="微软雅黑" panose="020b0503020204020204" pitchFamily="34" charset="-122"/>
                <a:ea typeface="微软雅黑" panose="020b0503020204020204" pitchFamily="34" charset="-122"/>
                <a:cs typeface="微软雅黑" panose="020b0503020204020204" pitchFamily="34" charset="-122"/>
              </a:rPr>
              <a:t>２</a:t>
            </a:r>
            <a:r>
              <a:rPr sz="1800" b="1">
                <a:latin typeface="微软雅黑" panose="020b0503020204020204" pitchFamily="34" charset="-122"/>
                <a:ea typeface="微软雅黑" panose="020b0503020204020204" pitchFamily="34" charset="-122"/>
                <a:cs typeface="微软雅黑" panose="020b0503020204020204" pitchFamily="34" charset="-122"/>
              </a:rPr>
              <a:t>．（全国·模拟预测）下面图示反映的内容从思维方法上看（     ）</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①体现了聚合思维的特点</a:t>
            </a:r>
            <a:r>
              <a:rPr lang="zh-CN" sz="1800" b="1">
                <a:latin typeface="微软雅黑" panose="020b0503020204020204" pitchFamily="34" charset="-122"/>
                <a:ea typeface="微软雅黑" panose="020b0503020204020204" pitchFamily="34" charset="-122"/>
                <a:cs typeface="微软雅黑" panose="020b0503020204020204" pitchFamily="34" charset="-122"/>
              </a:rPr>
              <a:t>　</a:t>
            </a:r>
            <a:r>
              <a:rPr sz="1800" b="1">
                <a:latin typeface="微软雅黑" panose="020b0503020204020204" pitchFamily="34" charset="-122"/>
                <a:ea typeface="微软雅黑" panose="020b0503020204020204" pitchFamily="34" charset="-122"/>
                <a:cs typeface="微软雅黑" panose="020b0503020204020204" pitchFamily="34" charset="-122"/>
              </a:rPr>
              <a:t>②引导人们从不同角度思考,从而跨越思维障碍</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③让人们的注意力聚焦关注的目标</a:t>
            </a:r>
            <a:r>
              <a:rPr lang="zh-CN" sz="1800" b="1">
                <a:latin typeface="微软雅黑" panose="020b0503020204020204" pitchFamily="34" charset="-122"/>
                <a:ea typeface="微软雅黑" panose="020b0503020204020204" pitchFamily="34" charset="-122"/>
                <a:cs typeface="微软雅黑" panose="020b0503020204020204" pitchFamily="34" charset="-122"/>
              </a:rPr>
              <a:t>　</a:t>
            </a:r>
            <a:r>
              <a:rPr sz="1800" b="1">
                <a:latin typeface="微软雅黑" panose="020b0503020204020204" pitchFamily="34" charset="-122"/>
                <a:ea typeface="微软雅黑" panose="020b0503020204020204" pitchFamily="34" charset="-122"/>
                <a:cs typeface="微软雅黑" panose="020b0503020204020204" pitchFamily="34" charset="-122"/>
              </a:rPr>
              <a:t>④头脑风暴法是其重要技法</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A．①②</a:t>
            </a:r>
            <a:r>
              <a:rPr lang="zh-CN" sz="1800" b="1">
                <a:latin typeface="微软雅黑" panose="020b0503020204020204" pitchFamily="34" charset="-122"/>
                <a:ea typeface="微软雅黑" panose="020b0503020204020204" pitchFamily="34" charset="-122"/>
                <a:cs typeface="微软雅黑" panose="020b0503020204020204" pitchFamily="34" charset="-122"/>
              </a:rPr>
              <a:t>　　</a:t>
            </a:r>
            <a:r>
              <a:rPr sz="1800" b="1">
                <a:latin typeface="微软雅黑" panose="020b0503020204020204" pitchFamily="34" charset="-122"/>
                <a:ea typeface="微软雅黑" panose="020b0503020204020204" pitchFamily="34" charset="-122"/>
                <a:cs typeface="微软雅黑" panose="020b0503020204020204" pitchFamily="34" charset="-122"/>
              </a:rPr>
              <a:t>B．②④</a:t>
            </a:r>
            <a:r>
              <a:rPr lang="zh-CN" sz="1800" b="1">
                <a:latin typeface="微软雅黑" panose="020b0503020204020204" pitchFamily="34" charset="-122"/>
                <a:ea typeface="微软雅黑" panose="020b0503020204020204" pitchFamily="34" charset="-122"/>
                <a:cs typeface="微软雅黑" panose="020b0503020204020204" pitchFamily="34" charset="-122"/>
              </a:rPr>
              <a:t>　　</a:t>
            </a:r>
            <a:r>
              <a:rPr sz="1800" b="1">
                <a:latin typeface="微软雅黑" panose="020b0503020204020204" pitchFamily="34" charset="-122"/>
                <a:ea typeface="微软雅黑" panose="020b0503020204020204" pitchFamily="34" charset="-122"/>
                <a:cs typeface="微软雅黑" panose="020b0503020204020204" pitchFamily="34" charset="-122"/>
              </a:rPr>
              <a:t>C．①③</a:t>
            </a:r>
            <a:r>
              <a:rPr lang="zh-CN" sz="1800" b="1">
                <a:latin typeface="微软雅黑" panose="020b0503020204020204" pitchFamily="34" charset="-122"/>
                <a:ea typeface="微软雅黑" panose="020b0503020204020204" pitchFamily="34" charset="-122"/>
                <a:cs typeface="微软雅黑" panose="020b0503020204020204" pitchFamily="34" charset="-122"/>
              </a:rPr>
              <a:t>　　</a:t>
            </a:r>
            <a:r>
              <a:rPr sz="1800" b="1">
                <a:latin typeface="微软雅黑" panose="020b0503020204020204" pitchFamily="34" charset="-122"/>
                <a:ea typeface="微软雅黑" panose="020b0503020204020204" pitchFamily="34" charset="-122"/>
                <a:cs typeface="微软雅黑" panose="020b0503020204020204" pitchFamily="34" charset="-122"/>
              </a:rPr>
              <a:t>D．③④</a:t>
            </a:r>
            <a:endParaRPr sz="1800" b="1">
              <a:latin typeface="微软雅黑" panose="020b0503020204020204" pitchFamily="34" charset="-122"/>
              <a:ea typeface="微软雅黑" panose="020b0503020204020204" pitchFamily="34" charset="-122"/>
              <a:cs typeface="微软雅黑" panose="020b0503020204020204" pitchFamily="34" charset="-122"/>
            </a:endParaRPr>
          </a:p>
        </p:txBody>
      </p:sp>
      <p:pic>
        <p:nvPicPr>
          <p:cNvPr id="2" name="图片 100001"/>
          <p:cNvPicPr>
            <a:picLocks noChangeAspect="1"/>
          </p:cNvPicPr>
          <p:nvPr>
            <p:custDataLst>
              <p:tags r:id="rId5"/>
            </p:custDataLst>
          </p:nvPr>
        </p:nvPicPr>
        <p:blipFill>
          <a:blip r:embed="rId4"/>
          <a:stretch>
            <a:fillRect/>
          </a:stretch>
        </p:blipFill>
        <p:spPr>
          <a:xfrm>
            <a:off x="1187133" y="483870"/>
            <a:ext cx="2600325" cy="1562100"/>
          </a:xfrm>
          <a:prstGeom prst="rect">
            <a:avLst/>
          </a:prstGeom>
          <a:noFill/>
          <a:ln w="9525">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606266" y="738664"/>
            <a:ext cx="7922419" cy="2306955"/>
          </a:xfrm>
          <a:prstGeom prst="rect">
            <a:avLst/>
          </a:prstGeom>
          <a:noFill/>
        </p:spPr>
        <p:txBody>
          <a:bodyPr wrap="square" rtlCol="0">
            <a:spAutoFit/>
          </a:bodyPr>
          <a:lstStyle>
            <a:defPPr>
              <a:defRPr lang="zh-CN"/>
            </a:defPPr>
            <a:lvl1pPr marL="0" lvl="0" indent="0" algn="l" defTabSz="685800" rtl="0" eaLnBrk="1" fontAlgn="base" latinLnBrk="0" hangingPunct="1">
              <a:lnSpc>
                <a:spcPct val="100000"/>
              </a:lnSpc>
              <a:spcBef>
                <a:spcPct val="0"/>
              </a:spcBef>
              <a:spcAft>
                <a:spcPct val="0"/>
              </a:spcAft>
              <a:buSzTx/>
              <a:buNone/>
              <a:defRPr sz="1400" b="0" i="0" u="none" kern="1200" baseline="0">
                <a:solidFill>
                  <a:srgbClr val="000000"/>
                </a:solidFill>
                <a:latin typeface="Arial" pitchFamily="34" charset="0"/>
                <a:ea typeface="宋体" panose="02010600030101010101" pitchFamily="2" charset="-122"/>
                <a:cs typeface="+mn-cs"/>
              </a:defRPr>
            </a:lvl1pPr>
            <a:lvl2pPr marL="342900" lvl="1" indent="1143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2pPr>
            <a:lvl3pPr marL="685800" lvl="2" indent="2286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3pPr>
            <a:lvl4pPr marL="1028700" lvl="3" indent="3429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4pPr>
            <a:lvl5pPr marL="1371600" lvl="4" indent="457200" algn="l" defTabSz="685800" rtl="0" eaLnBrk="0" fontAlgn="base" latinLnBrk="0" hangingPunct="0">
              <a:lnSpc>
                <a:spcPct val="100000"/>
              </a:lnSpc>
              <a:spcBef>
                <a:spcPct val="0"/>
              </a:spcBef>
              <a:spcAft>
                <a:spcPct val="0"/>
              </a:spcAft>
              <a:buSzTx/>
              <a:buFontTx/>
              <a:buNone/>
              <a:defRPr sz="1400" b="0" i="0" u="none" kern="1200" baseline="0">
                <a:solidFill>
                  <a:srgbClr val="000000"/>
                </a:solidFill>
                <a:latin typeface="Arial" pitchFamily="34" charset="0"/>
                <a:ea typeface="宋体" panose="02010600030101010101" pitchFamily="2" charset="-122"/>
                <a:cs typeface="+mn-cs"/>
              </a:defRPr>
            </a:lvl5pPr>
            <a:lvl6pPr marL="2286000" lvl="5"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6pPr>
            <a:lvl7pPr marL="2743200" lvl="6"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7pPr>
            <a:lvl8pPr marL="3200400" lvl="7"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8pPr>
            <a:lvl9pPr marL="3657600" lvl="8" indent="457200" algn="l" defTabSz="685800" rtl="0" eaLnBrk="0" fontAlgn="base" latinLnBrk="0" hangingPunct="0">
              <a:lnSpc>
                <a:spcPct val="100000"/>
              </a:lnSpc>
              <a:spcBef>
                <a:spcPct val="0"/>
              </a:spcBef>
              <a:spcAft>
                <a:spcPct val="0"/>
              </a:spcAft>
              <a:buClrTx/>
              <a:buSzTx/>
              <a:buFontTx/>
              <a:buNone/>
              <a:defRPr sz="1400" b="0" i="0" u="none" kern="1200" baseline="0">
                <a:solidFill>
                  <a:srgbClr val="000000"/>
                </a:solidFill>
                <a:latin typeface="Arial" pitchFamily="34" charset="0"/>
                <a:ea typeface="宋体" panose="02010600030101010101" pitchFamily="2" charset="-122"/>
                <a:cs typeface="+mn-cs"/>
              </a:defRPr>
            </a:lvl9pPr>
          </a:lstStyle>
          <a:p>
            <a:r>
              <a:rPr lang="zh-CN" sz="1800" b="1">
                <a:latin typeface="微软雅黑" panose="020b0503020204020204" pitchFamily="34" charset="-122"/>
                <a:ea typeface="微软雅黑" panose="020b0503020204020204" pitchFamily="34" charset="-122"/>
                <a:cs typeface="微软雅黑" panose="020b0503020204020204" pitchFamily="34" charset="-122"/>
              </a:rPr>
              <a:t>３</a:t>
            </a:r>
            <a:r>
              <a:rPr sz="1800" b="1">
                <a:latin typeface="微软雅黑" panose="020b0503020204020204" pitchFamily="34" charset="-122"/>
                <a:ea typeface="微软雅黑" panose="020b0503020204020204" pitchFamily="34" charset="-122"/>
                <a:cs typeface="微软雅黑" panose="020b0503020204020204" pitchFamily="34" charset="-122"/>
              </a:rPr>
              <a:t>．（辽宁沈阳·三模）企业通过“办不成事”窗口不仅能办成事，而且可以节省大量时间，由此形成的“鲶鱼效应”，也成为了被学习的榜样。“办不成事”窗口（     ）</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①运用逆向思维，打破常规实现综合创新</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②利用检核表法，把有关信息收敛和集中</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③借助合理想象，突破局限解决现实问题</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④通过破旧立新，实现创新思维的间接性</a:t>
            </a:r>
            <a:endParaRPr sz="1800" b="1">
              <a:latin typeface="微软雅黑" panose="020b0503020204020204" pitchFamily="34" charset="-122"/>
              <a:ea typeface="微软雅黑" panose="020b0503020204020204" pitchFamily="34" charset="-122"/>
              <a:cs typeface="微软雅黑" panose="020b0503020204020204" pitchFamily="34" charset="-122"/>
            </a:endParaRPr>
          </a:p>
          <a:p>
            <a:r>
              <a:rPr sz="1800" b="1">
                <a:latin typeface="微软雅黑" panose="020b0503020204020204" pitchFamily="34" charset="-122"/>
                <a:ea typeface="微软雅黑" panose="020b0503020204020204" pitchFamily="34" charset="-122"/>
                <a:cs typeface="微软雅黑" panose="020b0503020204020204" pitchFamily="34" charset="-122"/>
              </a:rPr>
              <a:t>A．①②	B．</a:t>
            </a:r>
            <a:r>
              <a:rPr sz="1800" b="1">
                <a:latin typeface="微软雅黑" panose="020b0503020204020204" pitchFamily="34" charset="-122"/>
                <a:ea typeface="微软雅黑" panose="020b0503020204020204" pitchFamily="34" charset="-122"/>
                <a:cs typeface="微软雅黑" panose="020b0503020204020204" pitchFamily="34" charset="-122"/>
                <a:sym typeface="+mn-ea"/>
              </a:rPr>
              <a:t>②④</a:t>
            </a:r>
            <a:r>
              <a:rPr sz="1800" b="1">
                <a:latin typeface="微软雅黑" panose="020b0503020204020204" pitchFamily="34" charset="-122"/>
                <a:ea typeface="微软雅黑" panose="020b0503020204020204" pitchFamily="34" charset="-122"/>
                <a:cs typeface="微软雅黑" panose="020b0503020204020204" pitchFamily="34" charset="-122"/>
              </a:rPr>
              <a:t>	C．</a:t>
            </a:r>
            <a:r>
              <a:rPr sz="1800" b="1">
                <a:latin typeface="微软雅黑" panose="020b0503020204020204" pitchFamily="34" charset="-122"/>
                <a:ea typeface="微软雅黑" panose="020b0503020204020204" pitchFamily="34" charset="-122"/>
                <a:cs typeface="微软雅黑" panose="020b0503020204020204" pitchFamily="34" charset="-122"/>
                <a:sym typeface="+mn-ea"/>
              </a:rPr>
              <a:t>①③</a:t>
            </a:r>
            <a:r>
              <a:rPr sz="1800" b="1">
                <a:latin typeface="微软雅黑" panose="020b0503020204020204" pitchFamily="34" charset="-122"/>
                <a:ea typeface="微软雅黑" panose="020b0503020204020204" pitchFamily="34" charset="-122"/>
                <a:cs typeface="微软雅黑" panose="020b0503020204020204" pitchFamily="34" charset="-122"/>
              </a:rPr>
              <a:t>	D．③④</a:t>
            </a:r>
            <a:endParaRPr sz="1800" b="1">
              <a:latin typeface="微软雅黑" panose="020b0503020204020204" pitchFamily="34" charset="-122"/>
              <a:ea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https://d.book118.com/848005065042006027</a:t>
            </a:r>
          </a:p>
        </p:txBody>
      </p:sp>
    </p:spTree>
  </p:cSld>
  <p:clrMapOvr>
    <a:masterClrMapping/>
  </p:clrMapOvr>
  <p:transition/>
  <p:timing/>
</p:sld>
</file>

<file path=ppt/tags/tag1.xml><?xml version="1.0" encoding="utf-8"?>
<p:tagLst xmlns:p="http://schemas.openxmlformats.org/presentationml/2006/main">
  <p:tag name="AS_UNIQUEID" val="449"/>
</p:tagLst>
</file>

<file path=ppt/tags/tag2.xml><?xml version="1.0" encoding="utf-8"?>
<p:tagLst xmlns:p="http://schemas.openxmlformats.org/presentationml/2006/main">
  <p:tag name="AS_UNIQUEID" val="450"/>
</p:tagLst>
</file>

<file path=ppt/tags/tag3.xml><?xml version="1.0" encoding="utf-8"?>
<p:tagLst xmlns:p="http://schemas.openxmlformats.org/presentationml/2006/main">
  <p:tag name="AS_UNIQUEID" val="451"/>
</p:tagLst>
</file>

<file path=ppt/tags/tag4.xml><?xml version="1.0" encoding="utf-8"?>
<p:tagLst xmlns:p="http://schemas.openxmlformats.org/presentationml/2006/main">
  <p:tag name="AS_UNIQUEID" val="452"/>
</p:tagLst>
</file>

<file path=ppt/tags/tag5.xml><?xml version="1.0" encoding="utf-8"?>
<p:tagLst xmlns:p="http://schemas.openxmlformats.org/presentationml/2006/main">
  <p:tag name="AS_UNIQUEID" val="453"/>
</p:tagLst>
</file>

<file path=ppt/tags/tag6.xml><?xml version="1.0" encoding="utf-8"?>
<p:tagLst xmlns:p="http://schemas.openxmlformats.org/presentationml/2006/main">
  <p:tag name="AS_UNIQUEID" val="454"/>
</p:tagLst>
</file>

<file path=ppt/tags/tag7.xml><?xml version="1.0" encoding="utf-8"?>
<p:tagLst xmlns:p="http://schemas.openxmlformats.org/presentationml/2006/main">
  <p:tag name="AS_UNIQUEID" val="455"/>
</p:tagLst>
</file>

<file path=ppt/tags/tag8.xml><?xml version="1.0" encoding="utf-8"?>
<p:tagLst xmlns:p="http://schemas.openxmlformats.org/presentationml/2006/main">
  <p:tag name="AS_UNIQUEID" val="456"/>
</p:tagLst>
</file>

<file path=ppt/tags/tag9.xml><?xml version="1.0" encoding="utf-8"?>
<p:tagLst xmlns:p="http://schemas.openxmlformats.org/presentationml/2006/main">
  <p:tag name="AS_UNIQUEID" val="457"/>
</p:tagLst>
</file>

<file path=ppt/tags/tag10.xml><?xml version="1.0" encoding="utf-8"?>
<p:tagLst xmlns:p="http://schemas.openxmlformats.org/presentationml/2006/main">
  <p:tag name="AS_UNIQUEID" val="458"/>
</p:tagLst>
</file>

<file path=ppt/tags/tag11.xml><?xml version="1.0" encoding="utf-8"?>
<p:tagLst xmlns:p="http://schemas.openxmlformats.org/presentationml/2006/main">
  <p:tag name="AS_UNIQUEID" val="459"/>
</p:tagLst>
</file>

<file path=ppt/tags/tag12.xml><?xml version="1.0" encoding="utf-8"?>
<p:tagLst xmlns:p="http://schemas.openxmlformats.org/presentationml/2006/main">
  <p:tag name="AS_UNIQUEID" val="460"/>
</p:tagLst>
</file>

<file path=ppt/tags/tag13.xml><?xml version="1.0" encoding="utf-8"?>
<p:tagLst xmlns:p="http://schemas.openxmlformats.org/presentationml/2006/main">
  <p:tag name="AS_UNIQUEID" val="461"/>
</p:tagLst>
</file>

<file path=ppt/tags/tag14.xml><?xml version="1.0" encoding="utf-8"?>
<p:tagLst xmlns:p="http://schemas.openxmlformats.org/presentationml/2006/main">
  <p:tag name="AS_UNIQUEID" val="462"/>
</p:tagLst>
</file>

<file path=ppt/tags/tag15.xml><?xml version="1.0" encoding="utf-8"?>
<p:tagLst xmlns:p="http://schemas.openxmlformats.org/presentationml/2006/main">
  <p:tag name="AS_UNIQUEID" val="463"/>
</p:tagLst>
</file>

<file path=ppt/tags/tag16.xml><?xml version="1.0" encoding="utf-8"?>
<p:tagLst xmlns:p="http://schemas.openxmlformats.org/presentationml/2006/main">
  <p:tag name="AS_UNIQUEID" val="464"/>
</p:tagLst>
</file>

<file path=ppt/tags/tag17.xml><?xml version="1.0" encoding="utf-8"?>
<p:tagLst xmlns:p="http://schemas.openxmlformats.org/presentationml/2006/main">
  <p:tag name="AS_UNIQUEID" val="465"/>
</p:tagLst>
</file>

<file path=ppt/tags/tag18.xml><?xml version="1.0" encoding="utf-8"?>
<p:tagLst xmlns:p="http://schemas.openxmlformats.org/presentationml/2006/main">
  <p:tag name="AS_UNIQUEID" val="466"/>
</p:tagLst>
</file>

<file path=ppt/tags/tag19.xml><?xml version="1.0" encoding="utf-8"?>
<p:tagLst xmlns:p="http://schemas.openxmlformats.org/presentationml/2006/main">
  <p:tag name="AS_UNIQUEID" val="467"/>
</p:tagLst>
</file>

<file path=ppt/tags/tag20.xml><?xml version="1.0" encoding="utf-8"?>
<p:tagLst xmlns:p="http://schemas.openxmlformats.org/presentationml/2006/main">
  <p:tag name="AS_UNIQUEID" val="468"/>
</p:tagLst>
</file>

<file path=ppt/tags/tag21.xml><?xml version="1.0" encoding="utf-8"?>
<p:tagLst xmlns:p="http://schemas.openxmlformats.org/presentationml/2006/main">
  <p:tag name="AS_UNIQUEID" val="469"/>
</p:tagLst>
</file>

<file path=ppt/tags/tag22.xml><?xml version="1.0" encoding="utf-8"?>
<p:tagLst xmlns:p="http://schemas.openxmlformats.org/presentationml/2006/main">
  <p:tag name="AS_UNIQUEID" val="470"/>
</p:tagLst>
</file>

<file path=ppt/tags/tag23.xml><?xml version="1.0" encoding="utf-8"?>
<p:tagLst xmlns:p="http://schemas.openxmlformats.org/presentationml/2006/main">
  <p:tag name="AS_UNIQUEID" val="471"/>
</p:tagLst>
</file>

<file path=ppt/tags/tag24.xml><?xml version="1.0" encoding="utf-8"?>
<p:tagLst xmlns:p="http://schemas.openxmlformats.org/presentationml/2006/main">
  <p:tag name="AS_UNIQUEID" val="472"/>
</p:tagLst>
</file>

<file path=ppt/tags/tag25.xml><?xml version="1.0" encoding="utf-8"?>
<p:tagLst xmlns:p="http://schemas.openxmlformats.org/presentationml/2006/main">
  <p:tag name="AS_UNIQUEID" val="473"/>
</p:tagLst>
</file>

<file path=ppt/tags/tag26.xml><?xml version="1.0" encoding="utf-8"?>
<p:tagLst xmlns:p="http://schemas.openxmlformats.org/presentationml/2006/main">
  <p:tag name="AS_UNIQUEID" val="474"/>
</p:tagLst>
</file>

<file path=ppt/tags/tag27.xml><?xml version="1.0" encoding="utf-8"?>
<p:tagLst xmlns:p="http://schemas.openxmlformats.org/presentationml/2006/main">
  <p:tag name="AS_UNIQUEID" val="475"/>
</p:tagLst>
</file>

<file path=ppt/tags/tag28.xml><?xml version="1.0" encoding="utf-8"?>
<p:tagLst xmlns:p="http://schemas.openxmlformats.org/presentationml/2006/main">
  <p:tag name="AS_UNIQUEID" val="476"/>
</p:tagLst>
</file>

<file path=ppt/tags/tag29.xml><?xml version="1.0" encoding="utf-8"?>
<p:tagLst xmlns:p="http://schemas.openxmlformats.org/presentationml/2006/main">
  <p:tag name="AS_UNIQUEID" val="477"/>
</p:tagLst>
</file>

<file path=ppt/tags/tag30.xml><?xml version="1.0" encoding="utf-8"?>
<p:tagLst xmlns:p="http://schemas.openxmlformats.org/presentationml/2006/main">
  <p:tag name="AS_UNIQUEID" val="478"/>
</p:tagLst>
</file>

<file path=ppt/tags/tag31.xml><?xml version="1.0" encoding="utf-8"?>
<p:tagLst xmlns:p="http://schemas.openxmlformats.org/presentationml/2006/main">
  <p:tag name="AS_UNIQUEID" val="479"/>
</p:tagLst>
</file>

<file path=ppt/tags/tag32.xml><?xml version="1.0" encoding="utf-8"?>
<p:tagLst xmlns:p="http://schemas.openxmlformats.org/presentationml/2006/main">
  <p:tag name="AS_UNIQUEID" val="480"/>
</p:tagLst>
</file>

<file path=ppt/tags/tag33.xml><?xml version="1.0" encoding="utf-8"?>
<p:tagLst xmlns:p="http://schemas.openxmlformats.org/presentationml/2006/main">
  <p:tag name="AS_UNIQUEID" val="481"/>
</p:tagLst>
</file>

<file path=ppt/tags/tag34.xml><?xml version="1.0" encoding="utf-8"?>
<p:tagLst xmlns:p="http://schemas.openxmlformats.org/presentationml/2006/main">
  <p:tag name="AS_UNIQUEID" val="482"/>
</p:tagLst>
</file>

<file path=ppt/tags/tag35.xml><?xml version="1.0" encoding="utf-8"?>
<p:tagLst xmlns:p="http://schemas.openxmlformats.org/presentationml/2006/main">
  <p:tag name="AS_UNIQUEID" val="483"/>
</p:tagLst>
</file>

<file path=ppt/tags/tag36.xml><?xml version="1.0" encoding="utf-8"?>
<p:tagLst xmlns:p="http://schemas.openxmlformats.org/presentationml/2006/main">
  <p:tag name="AS_UNIQUEID" val="484"/>
</p:tagLst>
</file>

<file path=ppt/tags/tag37.xml><?xml version="1.0" encoding="utf-8"?>
<p:tagLst xmlns:p="http://schemas.openxmlformats.org/presentationml/2006/main">
  <p:tag name="AS_UNIQUEID" val="485"/>
</p:tagLst>
</file>

<file path=ppt/tags/tag38.xml><?xml version="1.0" encoding="utf-8"?>
<p:tagLst xmlns:p="http://schemas.openxmlformats.org/presentationml/2006/main">
  <p:tag name="AS_UNIQUEID" val="486"/>
</p:tagLst>
</file>

<file path=ppt/tags/tag39.xml><?xml version="1.0" encoding="utf-8"?>
<p:tagLst xmlns:p="http://schemas.openxmlformats.org/presentationml/2006/main">
  <p:tag name="AS_UNIQUEID" val="487"/>
</p:tagLst>
</file>

<file path=ppt/tags/tag40.xml><?xml version="1.0" encoding="utf-8"?>
<p:tagLst xmlns:p="http://schemas.openxmlformats.org/presentationml/2006/main">
  <p:tag name="AS_UNIQUEID" val="488"/>
</p:tagLst>
</file>

<file path=ppt/tags/tag41.xml><?xml version="1.0" encoding="utf-8"?>
<p:tagLst xmlns:p="http://schemas.openxmlformats.org/presentationml/2006/main">
  <p:tag name="AS_UNIQUEID" val="489"/>
</p:tagLst>
</file>

<file path=ppt/tags/tag42.xml><?xml version="1.0" encoding="utf-8"?>
<p:tagLst xmlns:p="http://schemas.openxmlformats.org/presentationml/2006/main">
  <p:tag name="AS_UNIQUEID" val="490"/>
</p:tagLst>
</file>

<file path=ppt/tags/tag43.xml><?xml version="1.0" encoding="utf-8"?>
<p:tagLst xmlns:p="http://schemas.openxmlformats.org/presentationml/2006/main">
  <p:tag name="AS_UNIQUEID" val="491"/>
</p:tagLst>
</file>

<file path=ppt/tags/tag44.xml><?xml version="1.0" encoding="utf-8"?>
<p:tagLst xmlns:p="http://schemas.openxmlformats.org/presentationml/2006/main">
  <p:tag name="AS_UNIQUEID" val="492"/>
</p:tagLst>
</file>

<file path=ppt/tags/tag45.xml><?xml version="1.0" encoding="utf-8"?>
<p:tagLst xmlns:p="http://schemas.openxmlformats.org/presentationml/2006/main">
  <p:tag name="AS_UNIQUEID" val="493"/>
</p:tagLst>
</file>

<file path=ppt/tags/tag46.xml><?xml version="1.0" encoding="utf-8"?>
<p:tagLst xmlns:p="http://schemas.openxmlformats.org/presentationml/2006/main">
  <p:tag name="AS_UNIQUEID" val="494"/>
</p:tagLst>
</file>

<file path=ppt/tags/tag47.xml><?xml version="1.0" encoding="utf-8"?>
<p:tagLst xmlns:p="http://schemas.openxmlformats.org/presentationml/2006/main">
  <p:tag name="AS_UNIQUEID" val="495"/>
</p:tagLst>
</file>

<file path=ppt/tags/tag48.xml><?xml version="1.0" encoding="utf-8"?>
<p:tagLst xmlns:p="http://schemas.openxmlformats.org/presentationml/2006/main">
  <p:tag name="AS_UNIQUEID" val="496"/>
</p:tagLst>
</file>

<file path=ppt/tags/tag49.xml><?xml version="1.0" encoding="utf-8"?>
<p:tagLst xmlns:p="http://schemas.openxmlformats.org/presentationml/2006/main">
  <p:tag name="AS_UNIQUEID" val="497"/>
</p:tagLst>
</file>

<file path=ppt/tags/tag50.xml><?xml version="1.0" encoding="utf-8"?>
<p:tagLst xmlns:p="http://schemas.openxmlformats.org/presentationml/2006/main">
  <p:tag name="AS_UNIQUEID" val="498"/>
</p:tagLst>
</file>

<file path=ppt/tags/tag51.xml><?xml version="1.0" encoding="utf-8"?>
<p:tagLst xmlns:p="http://schemas.openxmlformats.org/presentationml/2006/main">
  <p:tag name="AS_UNIQUEID" val="499"/>
</p:tagLst>
</file>

<file path=ppt/tags/tag52.xml><?xml version="1.0" encoding="utf-8"?>
<p:tagLst xmlns:p="http://schemas.openxmlformats.org/presentationml/2006/main">
  <p:tag name="AS_UNIQUEID" val="500"/>
</p:tagLst>
</file>

<file path=ppt/tags/tag53.xml><?xml version="1.0" encoding="utf-8"?>
<p:tagLst xmlns:p="http://schemas.openxmlformats.org/presentationml/2006/main">
  <p:tag name="AS_UNIQUEID" val="501"/>
</p:tagLst>
</file>

<file path=ppt/tags/tag54.xml><?xml version="1.0" encoding="utf-8"?>
<p:tagLst xmlns:p="http://schemas.openxmlformats.org/presentationml/2006/main">
  <p:tag name="AS_UNIQUEID" val="502"/>
</p:tagLst>
</file>

<file path=ppt/tags/tag55.xml><?xml version="1.0" encoding="utf-8"?>
<p:tagLst xmlns:p="http://schemas.openxmlformats.org/presentationml/2006/main">
  <p:tag name="AS_UNIQUEID" val="503"/>
</p:tagLst>
</file>

<file path=ppt/tags/tag56.xml><?xml version="1.0" encoding="utf-8"?>
<p:tagLst xmlns:p="http://schemas.openxmlformats.org/presentationml/2006/main">
  <p:tag name="AS_UNIQUEID" val="504"/>
</p:tagLst>
</file>

<file path=ppt/tags/tag57.xml><?xml version="1.0" encoding="utf-8"?>
<p:tagLst xmlns:p="http://schemas.openxmlformats.org/presentationml/2006/main">
  <p:tag name="AS_UNIQUEID" val="505"/>
</p:tagLst>
</file>

<file path=ppt/tags/tag58.xml><?xml version="1.0" encoding="utf-8"?>
<p:tagLst xmlns:p="http://schemas.openxmlformats.org/presentationml/2006/main">
  <p:tag name="AS_UNIQUEID" val="506"/>
</p:tagLst>
</file>

<file path=ppt/tags/tag59.xml><?xml version="1.0" encoding="utf-8"?>
<p:tagLst xmlns:p="http://schemas.openxmlformats.org/presentationml/2006/main">
  <p:tag name="AS_UNIQUEID" val="507"/>
</p:tagLst>
</file>

<file path=ppt/tags/tag60.xml><?xml version="1.0" encoding="utf-8"?>
<p:tagLst xmlns:p="http://schemas.openxmlformats.org/presentationml/2006/main">
  <p:tag name="AS_UNIQUEID" val="508"/>
</p:tagLst>
</file>

<file path=ppt/tags/tag61.xml><?xml version="1.0" encoding="utf-8"?>
<p:tagLst xmlns:p="http://schemas.openxmlformats.org/presentationml/2006/main">
  <p:tag name="AS_UNIQUEID" val="509"/>
</p:tagLst>
</file>

<file path=ppt/tags/tag62.xml><?xml version="1.0" encoding="utf-8"?>
<p:tagLst xmlns:p="http://schemas.openxmlformats.org/presentationml/2006/main">
  <p:tag name="AS_UNIQUEID" val="510"/>
</p:tagLst>
</file>

<file path=ppt/tags/tag63.xml><?xml version="1.0" encoding="utf-8"?>
<p:tagLst xmlns:p="http://schemas.openxmlformats.org/presentationml/2006/main">
  <p:tag name="AS_UNIQUEID" val="511"/>
</p:tagLst>
</file>

<file path=ppt/tags/tag64.xml><?xml version="1.0" encoding="utf-8"?>
<p:tagLst xmlns:p="http://schemas.openxmlformats.org/presentationml/2006/main">
  <p:tag name="AS_UNIQUEID" val="512"/>
</p:tagLst>
</file>

<file path=ppt/tags/tag65.xml><?xml version="1.0" encoding="utf-8"?>
<p:tagLst xmlns:p="http://schemas.openxmlformats.org/presentationml/2006/main">
  <p:tag name="AS_UNIQUEID" val="513"/>
</p:tagLst>
</file>

<file path=ppt/tags/tag66.xml><?xml version="1.0" encoding="utf-8"?>
<p:tagLst xmlns:p="http://schemas.openxmlformats.org/presentationml/2006/main">
  <p:tag name="AS_UNIQUEID" val="514"/>
</p:tagLst>
</file>

<file path=ppt/tags/tag67.xml><?xml version="1.0" encoding="utf-8"?>
<p:tagLst xmlns:p="http://schemas.openxmlformats.org/presentationml/2006/main">
  <p:tag name="AS_UNIQUEID" val="515"/>
</p:tagLst>
</file>

<file path=ppt/tags/tag68.xml><?xml version="1.0" encoding="utf-8"?>
<p:tagLst xmlns:p="http://schemas.openxmlformats.org/presentationml/2006/main">
  <p:tag name="AS_UNIQUEID" val="516"/>
</p:tagLst>
</file>

<file path=ppt/tags/tag69.xml><?xml version="1.0" encoding="utf-8"?>
<p:tagLst xmlns:p="http://schemas.openxmlformats.org/presentationml/2006/main">
  <p:tag name="AS_UNIQUEID" val="517"/>
</p:tagLst>
</file>

<file path=ppt/tags/tag70.xml><?xml version="1.0" encoding="utf-8"?>
<p:tagLst xmlns:p="http://schemas.openxmlformats.org/presentationml/2006/main">
  <p:tag name="AS_UNIQUEID" val="518"/>
</p:tagLst>
</file>

<file path=ppt/tags/tag71.xml><?xml version="1.0" encoding="utf-8"?>
<p:tagLst xmlns:p="http://schemas.openxmlformats.org/presentationml/2006/main">
  <p:tag name="AS_UNIQUEID" val="519"/>
</p:tagLst>
</file>

<file path=ppt/tags/tag72.xml><?xml version="1.0" encoding="utf-8"?>
<p:tagLst xmlns:p="http://schemas.openxmlformats.org/presentationml/2006/main">
  <p:tag name="AS_UNIQUEID" val="520"/>
</p:tagLst>
</file>

<file path=ppt/tags/tag73.xml><?xml version="1.0" encoding="utf-8"?>
<p:tagLst xmlns:p="http://schemas.openxmlformats.org/presentationml/2006/main">
  <p:tag name="AS_UNIQUEID" val="521"/>
</p:tagLst>
</file>

<file path=ppt/tags/tag74.xml><?xml version="1.0" encoding="utf-8"?>
<p:tagLst xmlns:p="http://schemas.openxmlformats.org/presentationml/2006/main">
  <p:tag name="AS_UNIQUEID" val="522"/>
</p:tagLst>
</file>

<file path=ppt/tags/tag75.xml><?xml version="1.0" encoding="utf-8"?>
<p:tagLst xmlns:p="http://schemas.openxmlformats.org/presentationml/2006/main">
  <p:tag name="AS_UNIQUEID" val="523"/>
</p:tagLst>
</file>

<file path=ppt/tags/tag76.xml><?xml version="1.0" encoding="utf-8"?>
<p:tagLst xmlns:p="http://schemas.openxmlformats.org/presentationml/2006/main">
  <p:tag name="AS_UNIQUEID" val="422"/>
</p:tagLst>
</file>

<file path=ppt/tags/tag77.xml><?xml version="1.0" encoding="utf-8"?>
<p:tagLst xmlns:p="http://schemas.openxmlformats.org/presentationml/2006/main">
  <p:tag name="AS_UNIQUEID" val="260"/>
</p:tagLst>
</file>

<file path=ppt/tags/tag78.xml><?xml version="1.0" encoding="utf-8"?>
<p:tagLst xmlns:p="http://schemas.openxmlformats.org/presentationml/2006/main">
  <p:tag name="AS_UNIQUEID" val="261"/>
</p:tagLst>
</file>

<file path=ppt/tags/tag79.xml><?xml version="1.0" encoding="utf-8"?>
<p:tagLst xmlns:p="http://schemas.openxmlformats.org/presentationml/2006/main">
  <p:tag name="AS_UNIQUEID" val="262"/>
</p:tagLst>
</file>

<file path=ppt/tags/tag80.xml><?xml version="1.0" encoding="utf-8"?>
<p:tagLst xmlns:p="http://schemas.openxmlformats.org/presentationml/2006/main">
  <p:tag name="AS_UNIQUEID" val="263"/>
</p:tagLst>
</file>

<file path=ppt/tags/tag81.xml><?xml version="1.0" encoding="utf-8"?>
<p:tagLst xmlns:p="http://schemas.openxmlformats.org/presentationml/2006/main">
  <p:tag name="AS_UNIQUEID" val="264"/>
</p:tagLst>
</file>

<file path=ppt/tags/tag82.xml><?xml version="1.0" encoding="utf-8"?>
<p:tagLst xmlns:p="http://schemas.openxmlformats.org/presentationml/2006/main">
  <p:tag name="AS_UNIQUEID" val="423"/>
</p:tagLst>
</file>

<file path=ppt/tags/tag83.xml><?xml version="1.0" encoding="utf-8"?>
<p:tagLst xmlns:p="http://schemas.openxmlformats.org/presentationml/2006/main">
  <p:tag name="AS_UNIQUEID" val="266"/>
</p:tagLst>
</file>

<file path=ppt/tags/tag84.xml><?xml version="1.0" encoding="utf-8"?>
<p:tagLst xmlns:p="http://schemas.openxmlformats.org/presentationml/2006/main">
  <p:tag name="AS_UNIQUEID" val="267"/>
</p:tagLst>
</file>

<file path=ppt/tags/tag85.xml><?xml version="1.0" encoding="utf-8"?>
<p:tagLst xmlns:p="http://schemas.openxmlformats.org/presentationml/2006/main">
  <p:tag name="AS_UNIQUEID" val="268"/>
</p:tagLst>
</file>

<file path=ppt/tags/tag86.xml><?xml version="1.0" encoding="utf-8"?>
<p:tagLst xmlns:p="http://schemas.openxmlformats.org/presentationml/2006/main">
  <p:tag name="AS_UNIQUEID" val="269"/>
</p:tagLst>
</file>

<file path=ppt/tags/tag87.xml><?xml version="1.0" encoding="utf-8"?>
<p:tagLst xmlns:p="http://schemas.openxmlformats.org/presentationml/2006/main">
  <p:tag name="AS_UNIQUEID" val="270"/>
</p:tagLst>
</file>

<file path=ppt/tags/tag88.xml><?xml version="1.0" encoding="utf-8"?>
<p:tagLst xmlns:p="http://schemas.openxmlformats.org/presentationml/2006/main">
  <p:tag name="AS_UNIQUEID" val="424"/>
</p:tagLst>
</file>

<file path=ppt/tags/tag89.xml><?xml version="1.0" encoding="utf-8"?>
<p:tagLst xmlns:p="http://schemas.openxmlformats.org/presentationml/2006/main">
  <p:tag name="AS_UNIQUEID" val="272"/>
</p:tagLst>
</file>

<file path=ppt/tags/tag90.xml><?xml version="1.0" encoding="utf-8"?>
<p:tagLst xmlns:p="http://schemas.openxmlformats.org/presentationml/2006/main">
  <p:tag name="AS_UNIQUEID" val="273"/>
</p:tagLst>
</file>

<file path=ppt/tags/tag91.xml><?xml version="1.0" encoding="utf-8"?>
<p:tagLst xmlns:p="http://schemas.openxmlformats.org/presentationml/2006/main">
  <p:tag name="AS_UNIQUEID" val="274"/>
</p:tagLst>
</file>

<file path=ppt/tags/tag92.xml><?xml version="1.0" encoding="utf-8"?>
<p:tagLst xmlns:p="http://schemas.openxmlformats.org/presentationml/2006/main">
  <p:tag name="AS_UNIQUEID" val="275"/>
</p:tagLst>
</file>

<file path=ppt/tags/tag93.xml><?xml version="1.0" encoding="utf-8"?>
<p:tagLst xmlns:p="http://schemas.openxmlformats.org/presentationml/2006/main">
  <p:tag name="AS_UNIQUEID" val="276"/>
</p:tagLst>
</file>

<file path=ppt/tags/tag94.xml><?xml version="1.0" encoding="utf-8"?>
<p:tagLst xmlns:p="http://schemas.openxmlformats.org/presentationml/2006/main">
  <p:tag name="AS_UNIQUEID" val="425"/>
</p:tagLst>
</file>

<file path=ppt/tags/tag95.xml><?xml version="1.0" encoding="utf-8"?>
<p:tagLst xmlns:p="http://schemas.openxmlformats.org/presentationml/2006/main">
  <p:tag name="AS_UNIQUEID" val="278"/>
</p:tagLst>
</file>

<file path=ppt/tags/tag96.xml><?xml version="1.0" encoding="utf-8"?>
<p:tagLst xmlns:p="http://schemas.openxmlformats.org/presentationml/2006/main">
  <p:tag name="AS_UNIQUEID" val="279"/>
</p:tagLst>
</file>

<file path=ppt/tags/tag97.xml><?xml version="1.0" encoding="utf-8"?>
<p:tagLst xmlns:p="http://schemas.openxmlformats.org/presentationml/2006/main">
  <p:tag name="AS_UNIQUEID" val="280"/>
</p:tagLst>
</file>

<file path=ppt/tags/tag98.xml><?xml version="1.0" encoding="utf-8"?>
<p:tagLst xmlns:p="http://schemas.openxmlformats.org/presentationml/2006/main">
  <p:tag name="AS_UNIQUEID" val="281"/>
</p:tagLst>
</file>

<file path=ppt/tags/tag99.xml><?xml version="1.0" encoding="utf-8"?>
<p:tagLst xmlns:p="http://schemas.openxmlformats.org/presentationml/2006/main">
  <p:tag name="AS_UNIQUEID" val="282"/>
</p:tagLst>
</file>

<file path=ppt/tags/tag100.xml><?xml version="1.0" encoding="utf-8"?>
<p:tagLst xmlns:p="http://schemas.openxmlformats.org/presentationml/2006/main">
  <p:tag name="AS_UNIQUEID" val="283"/>
</p:tagLst>
</file>

<file path=ppt/tags/tag101.xml><?xml version="1.0" encoding="utf-8"?>
<p:tagLst xmlns:p="http://schemas.openxmlformats.org/presentationml/2006/main">
  <p:tag name="AS_UNIQUEID" val="426"/>
</p:tagLst>
</file>

<file path=ppt/tags/tag102.xml><?xml version="1.0" encoding="utf-8"?>
<p:tagLst xmlns:p="http://schemas.openxmlformats.org/presentationml/2006/main">
  <p:tag name="AS_UNIQUEID" val="285"/>
</p:tagLst>
</file>

<file path=ppt/tags/tag103.xml><?xml version="1.0" encoding="utf-8"?>
<p:tagLst xmlns:p="http://schemas.openxmlformats.org/presentationml/2006/main">
  <p:tag name="AS_UNIQUEID" val="286"/>
</p:tagLst>
</file>

<file path=ppt/tags/tag104.xml><?xml version="1.0" encoding="utf-8"?>
<p:tagLst xmlns:p="http://schemas.openxmlformats.org/presentationml/2006/main">
  <p:tag name="AS_UNIQUEID" val="287"/>
</p:tagLst>
</file>

<file path=ppt/tags/tag105.xml><?xml version="1.0" encoding="utf-8"?>
<p:tagLst xmlns:p="http://schemas.openxmlformats.org/presentationml/2006/main">
  <p:tag name="AS_UNIQUEID" val="288"/>
</p:tagLst>
</file>

<file path=ppt/tags/tag106.xml><?xml version="1.0" encoding="utf-8"?>
<p:tagLst xmlns:p="http://schemas.openxmlformats.org/presentationml/2006/main">
  <p:tag name="AS_UNIQUEID" val="289"/>
</p:tagLst>
</file>

<file path=ppt/tags/tag107.xml><?xml version="1.0" encoding="utf-8"?>
<p:tagLst xmlns:p="http://schemas.openxmlformats.org/presentationml/2006/main">
  <p:tag name="AS_UNIQUEID" val="290"/>
</p:tagLst>
</file>

<file path=ppt/tags/tag108.xml><?xml version="1.0" encoding="utf-8"?>
<p:tagLst xmlns:p="http://schemas.openxmlformats.org/presentationml/2006/main">
  <p:tag name="AS_UNIQUEID" val="291"/>
</p:tagLst>
</file>

<file path=ppt/tags/tag109.xml><?xml version="1.0" encoding="utf-8"?>
<p:tagLst xmlns:p="http://schemas.openxmlformats.org/presentationml/2006/main">
  <p:tag name="AS_UNIQUEID" val="292"/>
</p:tagLst>
</file>

<file path=ppt/tags/tag110.xml><?xml version="1.0" encoding="utf-8"?>
<p:tagLst xmlns:p="http://schemas.openxmlformats.org/presentationml/2006/main">
  <p:tag name="AS_UNIQUEID" val="427"/>
</p:tagLst>
</file>

<file path=ppt/tags/tag111.xml><?xml version="1.0" encoding="utf-8"?>
<p:tagLst xmlns:p="http://schemas.openxmlformats.org/presentationml/2006/main">
  <p:tag name="AS_UNIQUEID" val="294"/>
</p:tagLst>
</file>

<file path=ppt/tags/tag112.xml><?xml version="1.0" encoding="utf-8"?>
<p:tagLst xmlns:p="http://schemas.openxmlformats.org/presentationml/2006/main">
  <p:tag name="AS_UNIQUEID" val="295"/>
</p:tagLst>
</file>

<file path=ppt/tags/tag113.xml><?xml version="1.0" encoding="utf-8"?>
<p:tagLst xmlns:p="http://schemas.openxmlformats.org/presentationml/2006/main">
  <p:tag name="AS_UNIQUEID" val="296"/>
</p:tagLst>
</file>

<file path=ppt/tags/tag114.xml><?xml version="1.0" encoding="utf-8"?>
<p:tagLst xmlns:p="http://schemas.openxmlformats.org/presentationml/2006/main">
  <p:tag name="AS_UNIQUEID" val="297"/>
</p:tagLst>
</file>

<file path=ppt/tags/tag115.xml><?xml version="1.0" encoding="utf-8"?>
<p:tagLst xmlns:p="http://schemas.openxmlformats.org/presentationml/2006/main">
  <p:tag name="AS_UNIQUEID" val="428"/>
</p:tagLst>
</file>

<file path=ppt/tags/tag116.xml><?xml version="1.0" encoding="utf-8"?>
<p:tagLst xmlns:p="http://schemas.openxmlformats.org/presentationml/2006/main">
  <p:tag name="AS_UNIQUEID" val="299"/>
</p:tagLst>
</file>

<file path=ppt/tags/tag117.xml><?xml version="1.0" encoding="utf-8"?>
<p:tagLst xmlns:p="http://schemas.openxmlformats.org/presentationml/2006/main">
  <p:tag name="AS_UNIQUEID" val="300"/>
</p:tagLst>
</file>

<file path=ppt/tags/tag118.xml><?xml version="1.0" encoding="utf-8"?>
<p:tagLst xmlns:p="http://schemas.openxmlformats.org/presentationml/2006/main">
  <p:tag name="AS_UNIQUEID" val="301"/>
</p:tagLst>
</file>

<file path=ppt/tags/tag119.xml><?xml version="1.0" encoding="utf-8"?>
<p:tagLst xmlns:p="http://schemas.openxmlformats.org/presentationml/2006/main">
  <p:tag name="AS_UNIQUEID" val="429"/>
</p:tagLst>
</file>

<file path=ppt/tags/tag120.xml><?xml version="1.0" encoding="utf-8"?>
<p:tagLst xmlns:p="http://schemas.openxmlformats.org/presentationml/2006/main">
  <p:tag name="AS_UNIQUEID" val="303"/>
</p:tagLst>
</file>

<file path=ppt/tags/tag121.xml><?xml version="1.0" encoding="utf-8"?>
<p:tagLst xmlns:p="http://schemas.openxmlformats.org/presentationml/2006/main">
  <p:tag name="AS_UNIQUEID" val="304"/>
</p:tagLst>
</file>

<file path=ppt/tags/tag122.xml><?xml version="1.0" encoding="utf-8"?>
<p:tagLst xmlns:p="http://schemas.openxmlformats.org/presentationml/2006/main">
  <p:tag name="AS_UNIQUEID" val="305"/>
</p:tagLst>
</file>

<file path=ppt/tags/tag123.xml><?xml version="1.0" encoding="utf-8"?>
<p:tagLst xmlns:p="http://schemas.openxmlformats.org/presentationml/2006/main">
  <p:tag name="AS_UNIQUEID" val="306"/>
</p:tagLst>
</file>

<file path=ppt/tags/tag124.xml><?xml version="1.0" encoding="utf-8"?>
<p:tagLst xmlns:p="http://schemas.openxmlformats.org/presentationml/2006/main">
  <p:tag name="AS_UNIQUEID" val="307"/>
</p:tagLst>
</file>

<file path=ppt/tags/tag125.xml><?xml version="1.0" encoding="utf-8"?>
<p:tagLst xmlns:p="http://schemas.openxmlformats.org/presentationml/2006/main">
  <p:tag name="AS_UNIQUEID" val="308"/>
</p:tagLst>
</file>

<file path=ppt/tags/tag126.xml><?xml version="1.0" encoding="utf-8"?>
<p:tagLst xmlns:p="http://schemas.openxmlformats.org/presentationml/2006/main">
  <p:tag name="AS_UNIQUEID" val="430"/>
</p:tagLst>
</file>

<file path=ppt/tags/tag127.xml><?xml version="1.0" encoding="utf-8"?>
<p:tagLst xmlns:p="http://schemas.openxmlformats.org/presentationml/2006/main">
  <p:tag name="AS_UNIQUEID" val="310"/>
</p:tagLst>
</file>

<file path=ppt/tags/tag128.xml><?xml version="1.0" encoding="utf-8"?>
<p:tagLst xmlns:p="http://schemas.openxmlformats.org/presentationml/2006/main">
  <p:tag name="AS_UNIQUEID" val="311"/>
</p:tagLst>
</file>

<file path=ppt/tags/tag129.xml><?xml version="1.0" encoding="utf-8"?>
<p:tagLst xmlns:p="http://schemas.openxmlformats.org/presentationml/2006/main">
  <p:tag name="AS_UNIQUEID" val="312"/>
</p:tagLst>
</file>

<file path=ppt/tags/tag130.xml><?xml version="1.0" encoding="utf-8"?>
<p:tagLst xmlns:p="http://schemas.openxmlformats.org/presentationml/2006/main">
  <p:tag name="AS_UNIQUEID" val="313"/>
</p:tagLst>
</file>

<file path=ppt/tags/tag131.xml><?xml version="1.0" encoding="utf-8"?>
<p:tagLst xmlns:p="http://schemas.openxmlformats.org/presentationml/2006/main">
  <p:tag name="AS_UNIQUEID" val="314"/>
</p:tagLst>
</file>

<file path=ppt/tags/tag132.xml><?xml version="1.0" encoding="utf-8"?>
<p:tagLst xmlns:p="http://schemas.openxmlformats.org/presentationml/2006/main">
  <p:tag name="AS_UNIQUEID" val="431"/>
</p:tagLst>
</file>

<file path=ppt/tags/tag133.xml><?xml version="1.0" encoding="utf-8"?>
<p:tagLst xmlns:p="http://schemas.openxmlformats.org/presentationml/2006/main">
  <p:tag name="AS_UNIQUEID" val="316"/>
</p:tagLst>
</file>

<file path=ppt/tags/tag134.xml><?xml version="1.0" encoding="utf-8"?>
<p:tagLst xmlns:p="http://schemas.openxmlformats.org/presentationml/2006/main">
  <p:tag name="AS_UNIQUEID" val="77"/>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AS_UNIQUEID" val="78"/>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AS_UNIQUEID" val="79"/>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AS_UNIQUEID" val="432"/>
</p:tagLst>
</file>

<file path=ppt/tags/tag138.xml><?xml version="1.0" encoding="utf-8"?>
<p:tagLst xmlns:p="http://schemas.openxmlformats.org/presentationml/2006/main">
  <p:tag name="AS_UNIQUEID" val="318"/>
</p:tagLst>
</file>

<file path=ppt/tags/tag139.xml><?xml version="1.0" encoding="utf-8"?>
<p:tagLst xmlns:p="http://schemas.openxmlformats.org/presentationml/2006/main">
  <p:tag name="AS_UNIQUEID" val="319"/>
</p:tagLst>
</file>

<file path=ppt/tags/tag140.xml><?xml version="1.0" encoding="utf-8"?>
<p:tagLst xmlns:p="http://schemas.openxmlformats.org/presentationml/2006/main">
  <p:tag name="AS_UNIQUEID" val="82"/>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1.xml><?xml version="1.0" encoding="utf-8"?>
<p:tagLst xmlns:p="http://schemas.openxmlformats.org/presentationml/2006/main">
  <p:tag name="AS_UNIQUEID" val="83"/>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2.xml><?xml version="1.0" encoding="utf-8"?>
<p:tagLst xmlns:p="http://schemas.openxmlformats.org/presentationml/2006/main">
  <p:tag name="AS_UNIQUEID" val="84"/>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43.xml><?xml version="1.0" encoding="utf-8"?>
<p:tagLst xmlns:p="http://schemas.openxmlformats.org/presentationml/2006/main">
  <p:tag name="AS_UNIQUEID" val="433"/>
</p:tagLst>
</file>

<file path=ppt/tags/tag144.xml><?xml version="1.0" encoding="utf-8"?>
<p:tagLst xmlns:p="http://schemas.openxmlformats.org/presentationml/2006/main">
  <p:tag name="AS_UNIQUEID" val="321"/>
</p:tagLst>
</file>

<file path=ppt/tags/tag145.xml><?xml version="1.0" encoding="utf-8"?>
<p:tagLst xmlns:p="http://schemas.openxmlformats.org/presentationml/2006/main">
  <p:tag name="AS_UNIQUEID" val="434"/>
</p:tagLst>
</file>

<file path=ppt/tags/tag146.xml><?xml version="1.0" encoding="utf-8"?>
<p:tagLst xmlns:p="http://schemas.openxmlformats.org/presentationml/2006/main">
  <p:tag name="AS_UNIQUEID" val="323"/>
</p:tagLst>
</file>

<file path=ppt/tags/tag147.xml><?xml version="1.0" encoding="utf-8"?>
<p:tagLst xmlns:p="http://schemas.openxmlformats.org/presentationml/2006/main">
  <p:tag name="AS_UNIQUEID" val="324"/>
</p:tagLst>
</file>

<file path=ppt/tags/tag148.xml><?xml version="1.0" encoding="utf-8"?>
<p:tagLst xmlns:p="http://schemas.openxmlformats.org/presentationml/2006/main">
  <p:tag name="AS_UNIQUEID" val="325"/>
</p:tagLst>
</file>

<file path=ppt/tags/tag149.xml><?xml version="1.0" encoding="utf-8"?>
<p:tagLst xmlns:p="http://schemas.openxmlformats.org/presentationml/2006/main">
  <p:tag name="AS_UNIQUEID" val="326"/>
</p:tagLst>
</file>

<file path=ppt/tags/tag150.xml><?xml version="1.0" encoding="utf-8"?>
<p:tagLst xmlns:p="http://schemas.openxmlformats.org/presentationml/2006/main">
  <p:tag name="AS_UNIQUEID" val="327"/>
</p:tagLst>
</file>

<file path=ppt/tags/tag151.xml><?xml version="1.0" encoding="utf-8"?>
<p:tagLst xmlns:p="http://schemas.openxmlformats.org/presentationml/2006/main">
  <p:tag name="AS_UNIQUEID" val="435"/>
</p:tagLst>
</file>

<file path=ppt/tags/tag152.xml><?xml version="1.0" encoding="utf-8"?>
<p:tagLst xmlns:p="http://schemas.openxmlformats.org/presentationml/2006/main">
  <p:tag name="AS_UNIQUEID" val="42"/>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53.xml><?xml version="1.0" encoding="utf-8"?>
<p:tagLst xmlns:p="http://schemas.openxmlformats.org/presentationml/2006/main">
  <p:tag name="AS_UNIQUEID" val="43"/>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154.xml><?xml version="1.0" encoding="utf-8"?>
<p:tagLst xmlns:p="http://schemas.openxmlformats.org/presentationml/2006/main">
  <p:tag name="AS_UNIQUEID" val="44"/>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5.xml><?xml version="1.0" encoding="utf-8"?>
<p:tagLst xmlns:p="http://schemas.openxmlformats.org/presentationml/2006/main">
  <p:tag name="AS_UNIQUEID" val="45"/>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6.xml><?xml version="1.0" encoding="utf-8"?>
<p:tagLst xmlns:p="http://schemas.openxmlformats.org/presentationml/2006/main">
  <p:tag name="AS_UNIQUEID" val="46"/>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57.xml><?xml version="1.0" encoding="utf-8"?>
<p:tagLst xmlns:p="http://schemas.openxmlformats.org/presentationml/2006/main">
  <p:tag name="AS_UNIQUEID" val="47"/>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158.xml><?xml version="1.0" encoding="utf-8"?>
<p:tagLst xmlns:p="http://schemas.openxmlformats.org/presentationml/2006/main">
  <p:tag name="AS_UNIQUEID" val="329"/>
</p:tagLst>
</file>

<file path=ppt/tags/tag159.xml><?xml version="1.0" encoding="utf-8"?>
<p:tagLst xmlns:p="http://schemas.openxmlformats.org/presentationml/2006/main">
  <p:tag name="AS_UNIQUEID" val="436"/>
</p:tagLst>
</file>

<file path=ppt/tags/tag160.xml><?xml version="1.0" encoding="utf-8"?>
<p:tagLst xmlns:p="http://schemas.openxmlformats.org/presentationml/2006/main">
  <p:tag name="AS_UNIQUEID" val="333"/>
</p:tagLst>
</file>

<file path=ppt/tags/tag161.xml><?xml version="1.0" encoding="utf-8"?>
<p:tagLst xmlns:p="http://schemas.openxmlformats.org/presentationml/2006/main">
  <p:tag name="AS_UNIQUEID" val="334"/>
</p:tagLst>
</file>

<file path=ppt/tags/tag162.xml><?xml version="1.0" encoding="utf-8"?>
<p:tagLst xmlns:p="http://schemas.openxmlformats.org/presentationml/2006/main">
  <p:tag name="AS_UNIQUEID" val="335"/>
</p:tagLst>
</file>

<file path=ppt/tags/tag163.xml><?xml version="1.0" encoding="utf-8"?>
<p:tagLst xmlns:p="http://schemas.openxmlformats.org/presentationml/2006/main">
  <p:tag name="AS_UNIQUEID" val="336"/>
</p:tagLst>
</file>

<file path=ppt/tags/tag164.xml><?xml version="1.0" encoding="utf-8"?>
<p:tagLst xmlns:p="http://schemas.openxmlformats.org/presentationml/2006/main">
  <p:tag name="AS_UNIQUEID" val="337"/>
</p:tagLst>
</file>

<file path=ppt/tags/tag165.xml><?xml version="1.0" encoding="utf-8"?>
<p:tagLst xmlns:p="http://schemas.openxmlformats.org/presentationml/2006/main">
  <p:tag name="AS_UNIQUEID" val="437"/>
</p:tagLst>
</file>

<file path=ppt/tags/tag166.xml><?xml version="1.0" encoding="utf-8"?>
<p:tagLst xmlns:p="http://schemas.openxmlformats.org/presentationml/2006/main">
  <p:tag name="AS_UNIQUEID" val="339"/>
</p:tagLst>
</file>

<file path=ppt/tags/tag167.xml><?xml version="1.0" encoding="utf-8"?>
<p:tagLst xmlns:p="http://schemas.openxmlformats.org/presentationml/2006/main">
  <p:tag name="AS_UNIQUEID" val="438"/>
</p:tagLst>
</file>

<file path=ppt/tags/tag168.xml><?xml version="1.0" encoding="utf-8"?>
<p:tagLst xmlns:p="http://schemas.openxmlformats.org/presentationml/2006/main">
  <p:tag name="AS_UNIQUEID" val="341"/>
</p:tagLst>
</file>

<file path=ppt/tags/tag169.xml><?xml version="1.0" encoding="utf-8"?>
<p:tagLst xmlns:p="http://schemas.openxmlformats.org/presentationml/2006/main">
  <p:tag name="AS_UNIQUEID" val="342"/>
</p:tagLst>
</file>

<file path=ppt/tags/tag170.xml><?xml version="1.0" encoding="utf-8"?>
<p:tagLst xmlns:p="http://schemas.openxmlformats.org/presentationml/2006/main">
  <p:tag name="AS_UNIQUEID" val="343"/>
</p:tagLst>
</file>

<file path=ppt/tags/tag171.xml><?xml version="1.0" encoding="utf-8"?>
<p:tagLst xmlns:p="http://schemas.openxmlformats.org/presentationml/2006/main">
  <p:tag name="AS_UNIQUEID" val="344"/>
</p:tagLst>
</file>

<file path=ppt/tags/tag172.xml><?xml version="1.0" encoding="utf-8"?>
<p:tagLst xmlns:p="http://schemas.openxmlformats.org/presentationml/2006/main">
  <p:tag name="AS_UNIQUEID" val="345"/>
</p:tagLst>
</file>

<file path=ppt/tags/tag173.xml><?xml version="1.0" encoding="utf-8"?>
<p:tagLst xmlns:p="http://schemas.openxmlformats.org/presentationml/2006/main">
  <p:tag name="AS_UNIQUEID" val="346"/>
</p:tagLst>
</file>

<file path=ppt/tags/tag174.xml><?xml version="1.0" encoding="utf-8"?>
<p:tagLst xmlns:p="http://schemas.openxmlformats.org/presentationml/2006/main">
  <p:tag name="AS_UNIQUEID" val="347"/>
</p:tagLst>
</file>

<file path=ppt/tags/tag175.xml><?xml version="1.0" encoding="utf-8"?>
<p:tagLst xmlns:p="http://schemas.openxmlformats.org/presentationml/2006/main">
  <p:tag name="AS_UNIQUEID" val="348"/>
</p:tagLst>
</file>

<file path=ppt/tags/tag176.xml><?xml version="1.0" encoding="utf-8"?>
<p:tagLst xmlns:p="http://schemas.openxmlformats.org/presentationml/2006/main">
  <p:tag name="AS_UNIQUEID" val="349"/>
</p:tagLst>
</file>

<file path=ppt/tags/tag177.xml><?xml version="1.0" encoding="utf-8"?>
<p:tagLst xmlns:p="http://schemas.openxmlformats.org/presentationml/2006/main">
  <p:tag name="AS_UNIQUEID" val="350"/>
</p:tagLst>
</file>

<file path=ppt/tags/tag178.xml><?xml version="1.0" encoding="utf-8"?>
<p:tagLst xmlns:p="http://schemas.openxmlformats.org/presentationml/2006/main">
  <p:tag name="AS_UNIQUEID" val="351"/>
</p:tagLst>
</file>

<file path=ppt/tags/tag179.xml><?xml version="1.0" encoding="utf-8"?>
<p:tagLst xmlns:p="http://schemas.openxmlformats.org/presentationml/2006/main">
  <p:tag name="AS_UNIQUEID" val="352"/>
</p:tagLst>
</file>

<file path=ppt/tags/tag180.xml><?xml version="1.0" encoding="utf-8"?>
<p:tagLst xmlns:p="http://schemas.openxmlformats.org/presentationml/2006/main">
  <p:tag name="AS_UNIQUEID" val="353"/>
</p:tagLst>
</file>

<file path=ppt/tags/tag181.xml><?xml version="1.0" encoding="utf-8"?>
<p:tagLst xmlns:p="http://schemas.openxmlformats.org/presentationml/2006/main">
  <p:tag name="KSO_WM_BEAUTIFY_FLAG" val="#wm#"/>
  <p:tag name="KSO_WM_TEMPLATE_CATEGORY" val="custom"/>
  <p:tag name="KSO_WM_TEMPLATE_INDEX" val="20205176"/>
</p:tagLst>
</file>

<file path=ppt/tags/tag182.xml><?xml version="1.0" encoding="utf-8"?>
<p:tagLst xmlns:p="http://schemas.openxmlformats.org/presentationml/2006/main">
  <p:tag name="AS_UNIQUEID" val="439"/>
</p:tagLst>
</file>

<file path=ppt/tags/tag183.xml><?xml version="1.0" encoding="utf-8"?>
<p:tagLst xmlns:p="http://schemas.openxmlformats.org/presentationml/2006/main">
  <p:tag name="AS_UNIQUEID" val="355"/>
  <p:tag name="KSO_WM_UNIT_TABLE_BEAUTIFY" val="smartTable{371e28bc-32a2-4435-ab82-99eaa301603e}"/>
  <p:tag name="TABLE_ENDDRAG_ORIGIN_RECT" val="639*305"/>
  <p:tag name="TABLE_ENDDRAG_RECT" val="60*32*639*305"/>
</p:tagLst>
</file>

<file path=ppt/tags/tag184.xml><?xml version="1.0" encoding="utf-8"?>
<p:tagLst xmlns:p="http://schemas.openxmlformats.org/presentationml/2006/main">
  <p:tag name="AS_UNIQUEID" val="356"/>
  <p:tag name="KSO_WM_BEAUTIFY_FLAG" val=""/>
</p:tagLst>
</file>

<file path=ppt/tags/tag185.xml><?xml version="1.0" encoding="utf-8"?>
<p:tagLst xmlns:p="http://schemas.openxmlformats.org/presentationml/2006/main">
  <p:tag name="AS_UNIQUEID" val="357"/>
  <p:tag name="KSO_WM_BEAUTIFY_FLAG" val=""/>
</p:tagLst>
</file>

<file path=ppt/tags/tag186.xml><?xml version="1.0" encoding="utf-8"?>
<p:tagLst xmlns:p="http://schemas.openxmlformats.org/presentationml/2006/main">
  <p:tag name="KSO_WM_BEAUTIFY_FLAG" val="#wm#"/>
  <p:tag name="KSO_WM_TEMPLATE_CATEGORY" val="custom"/>
  <p:tag name="KSO_WM_TEMPLATE_INDEX" val="20205176"/>
</p:tagLst>
</file>

<file path=ppt/tags/tag187.xml><?xml version="1.0" encoding="utf-8"?>
<p:tagLst xmlns:p="http://schemas.openxmlformats.org/presentationml/2006/main">
  <p:tag name="AS_UNIQUEID" val="440"/>
</p:tagLst>
</file>

<file path=ppt/tags/tag188.xml><?xml version="1.0" encoding="utf-8"?>
<p:tagLst xmlns:p="http://schemas.openxmlformats.org/presentationml/2006/main">
  <p:tag name="AS_UNIQUEID" val="359"/>
  <p:tag name="KSO_WM_UNIT_TABLE_BEAUTIFY" val="smartTable{429d05a4-f4e1-4a25-a64c-196e1d83f186}"/>
  <p:tag name="TABLE_ENDDRAG_ORIGIN_RECT" val="456*266"/>
  <p:tag name="TABLE_ENDDRAG_RECT" val="113*49*456*266"/>
</p:tagLst>
</file>

<file path=ppt/tags/tag189.xml><?xml version="1.0" encoding="utf-8"?>
<p:tagLst xmlns:p="http://schemas.openxmlformats.org/presentationml/2006/main">
  <p:tag name="KSO_WM_BEAUTIFY_FLAG" val="#wm#"/>
  <p:tag name="KSO_WM_TEMPLATE_CATEGORY" val="custom"/>
  <p:tag name="KSO_WM_TEMPLATE_INDEX" val="20205176"/>
</p:tagLst>
</file>

<file path=ppt/tags/tag190.xml><?xml version="1.0" encoding="utf-8"?>
<p:tagLst xmlns:p="http://schemas.openxmlformats.org/presentationml/2006/main">
  <p:tag name="AS_UNIQUEID" val="441"/>
</p:tagLst>
</file>

<file path=ppt/tags/tag191.xml><?xml version="1.0" encoding="utf-8"?>
<p:tagLst xmlns:p="http://schemas.openxmlformats.org/presentationml/2006/main">
  <p:tag name="AS_UNIQUEID" val="361"/>
</p:tagLst>
</file>

<file path=ppt/tags/tag192.xml><?xml version="1.0" encoding="utf-8"?>
<p:tagLst xmlns:p="http://schemas.openxmlformats.org/presentationml/2006/main">
  <p:tag name="AS_UNIQUEID" val="362"/>
</p:tagLst>
</file>

<file path=ppt/tags/tag193.xml><?xml version="1.0" encoding="utf-8"?>
<p:tagLst xmlns:p="http://schemas.openxmlformats.org/presentationml/2006/main">
  <p:tag name="AS_UNIQUEID" val="363"/>
</p:tagLst>
</file>

<file path=ppt/tags/tag194.xml><?xml version="1.0" encoding="utf-8"?>
<p:tagLst xmlns:p="http://schemas.openxmlformats.org/presentationml/2006/main">
  <p:tag name="AS_UNIQUEID" val="364"/>
</p:tagLst>
</file>

<file path=ppt/tags/tag195.xml><?xml version="1.0" encoding="utf-8"?>
<p:tagLst xmlns:p="http://schemas.openxmlformats.org/presentationml/2006/main">
  <p:tag name="AS_UNIQUEID" val="365"/>
</p:tagLst>
</file>

<file path=ppt/tags/tag196.xml><?xml version="1.0" encoding="utf-8"?>
<p:tagLst xmlns:p="http://schemas.openxmlformats.org/presentationml/2006/main">
  <p:tag name="AS_UNIQUEID" val="366"/>
</p:tagLst>
</file>

<file path=ppt/tags/tag197.xml><?xml version="1.0" encoding="utf-8"?>
<p:tagLst xmlns:p="http://schemas.openxmlformats.org/presentationml/2006/main">
  <p:tag name="AS_UNIQUEID" val="367"/>
</p:tagLst>
</file>

<file path=ppt/tags/tag198.xml><?xml version="1.0" encoding="utf-8"?>
<p:tagLst xmlns:p="http://schemas.openxmlformats.org/presentationml/2006/main">
  <p:tag name="AS_UNIQUEID" val="368"/>
</p:tagLst>
</file>

<file path=ppt/tags/tag199.xml><?xml version="1.0" encoding="utf-8"?>
<p:tagLst xmlns:p="http://schemas.openxmlformats.org/presentationml/2006/main">
  <p:tag name="AS_UNIQUEID" val="369"/>
</p:tagLst>
</file>

<file path=ppt/tags/tag200.xml><?xml version="1.0" encoding="utf-8"?>
<p:tagLst xmlns:p="http://schemas.openxmlformats.org/presentationml/2006/main">
  <p:tag name="AS_UNIQUEID" val="421"/>
</p:tagLst>
</file>

<file path=ppt/tags/tag201.xml><?xml version="1.0" encoding="utf-8"?>
<p:tagLst xmlns:p="http://schemas.openxmlformats.org/presentationml/2006/main">
  <p:tag name="KSO_WM_BEAUTIFY_FLAG" val="#wm#"/>
  <p:tag name="KSO_WM_TEMPLATE_CATEGORY" val="custom"/>
  <p:tag name="KSO_WM_TEMPLATE_INDEX" val="20205176"/>
</p:tagLst>
</file>

<file path=ppt/tags/tag202.xml><?xml version="1.0" encoding="utf-8"?>
<p:tagLst xmlns:p="http://schemas.openxmlformats.org/presentationml/2006/main">
  <p:tag name="AS_UNIQUEID" val="442"/>
</p:tagLst>
</file>

<file path=ppt/tags/tag203.xml><?xml version="1.0" encoding="utf-8"?>
<p:tagLst xmlns:p="http://schemas.openxmlformats.org/presentationml/2006/main">
  <p:tag name="AS_UNIQUEID" val="371"/>
  <p:tag name="KSO_WM_UNIT_TABLE_BEAUTIFY" val="smartTable{7d13a55a-ad64-4de9-a673-cf3bcc39a52e}"/>
  <p:tag name="TABLE_ENDDRAG_ORIGIN_RECT" val="534*276"/>
  <p:tag name="TABLE_ENDDRAG_RECT" val="99*51*534*276"/>
</p:tagLst>
</file>

<file path=ppt/tags/tag204.xml><?xml version="1.0" encoding="utf-8"?>
<p:tagLst xmlns:p="http://schemas.openxmlformats.org/presentationml/2006/main">
  <p:tag name="KSO_WM_BEAUTIFY_FLAG" val="#wm#"/>
  <p:tag name="KSO_WM_TEMPLATE_CATEGORY" val="custom"/>
  <p:tag name="KSO_WM_TEMPLATE_INDEX" val="20205176"/>
</p:tagLst>
</file>

<file path=ppt/tags/tag205.xml><?xml version="1.0" encoding="utf-8"?>
<p:tagLst xmlns:p="http://schemas.openxmlformats.org/presentationml/2006/main">
  <p:tag name="AS_UNIQUEID" val="443"/>
</p:tagLst>
</file>

<file path=ppt/tags/tag206.xml><?xml version="1.0" encoding="utf-8"?>
<p:tagLst xmlns:p="http://schemas.openxmlformats.org/presentationml/2006/main">
  <p:tag name="AS_UNIQUEID" val="373"/>
</p:tagLst>
</file>

<file path=ppt/tags/tag207.xml><?xml version="1.0" encoding="utf-8"?>
<p:tagLst xmlns:p="http://schemas.openxmlformats.org/presentationml/2006/main">
  <p:tag name="KSO_WM_BEAUTIFY_FLAG" val="#wm#"/>
  <p:tag name="KSO_WM_TEMPLATE_CATEGORY" val="custom"/>
  <p:tag name="KSO_WM_TEMPLATE_INDEX" val="20205176"/>
</p:tagLst>
</file>

<file path=ppt/tags/tag208.xml><?xml version="1.0" encoding="utf-8"?>
<p:tagLst xmlns:p="http://schemas.openxmlformats.org/presentationml/2006/main">
  <p:tag name="AS_UNIQUEID" val="444"/>
</p:tagLst>
</file>

<file path=ppt/tags/tag209.xml><?xml version="1.0" encoding="utf-8"?>
<p:tagLst xmlns:p="http://schemas.openxmlformats.org/presentationml/2006/main">
  <p:tag name="AS_UNIQUEID" val="375"/>
</p:tagLst>
</file>

<file path=ppt/tags/tag210.xml><?xml version="1.0" encoding="utf-8"?>
<p:tagLst xmlns:p="http://schemas.openxmlformats.org/presentationml/2006/main">
  <p:tag name="AS_UNIQUEID" val="376"/>
</p:tagLst>
</file>

<file path=ppt/tags/tag211.xml><?xml version="1.0" encoding="utf-8"?>
<p:tagLst xmlns:p="http://schemas.openxmlformats.org/presentationml/2006/main">
  <p:tag name="AS_UNIQUEID" val="445"/>
</p:tagLst>
</file>

<file path=ppt/tags/tag212.xml><?xml version="1.0" encoding="utf-8"?>
<p:tagLst xmlns:p="http://schemas.openxmlformats.org/presentationml/2006/main">
  <p:tag name="AS_UNIQUEID" val="378"/>
</p:tagLst>
</file>

<file path=ppt/tags/tag213.xml><?xml version="1.0" encoding="utf-8"?>
<p:tagLst xmlns:p="http://schemas.openxmlformats.org/presentationml/2006/main">
  <p:tag name="AS_UNIQUEID" val="446"/>
</p:tagLst>
</file>

<file path=ppt/tags/tag214.xml><?xml version="1.0" encoding="utf-8"?>
<p:tagLst xmlns:p="http://schemas.openxmlformats.org/presentationml/2006/main">
  <p:tag name="AS_UNIQUEID" val="380"/>
</p:tagLst>
</file>

<file path=ppt/tags/tag215.xml><?xml version="1.0" encoding="utf-8"?>
<p:tagLst xmlns:p="http://schemas.openxmlformats.org/presentationml/2006/main">
  <p:tag name="AS_UNIQUEID" val="447"/>
</p:tagLst>
</file>

<file path=ppt/tags/tag216.xml><?xml version="1.0" encoding="utf-8"?>
<p:tagLst xmlns:p="http://schemas.openxmlformats.org/presentationml/2006/main">
  <p:tag name="AS_UNIQUEID" val="382"/>
</p:tagLst>
</file>

<file path=ppt/tags/tag217.xml><?xml version="1.0" encoding="utf-8"?>
<p:tagLst xmlns:p="http://schemas.openxmlformats.org/presentationml/2006/main">
  <p:tag name="AS_UNIQUEID" val="383"/>
</p:tagLst>
</file>

<file path=ppt/tags/tag218.xml><?xml version="1.0" encoding="utf-8"?>
<p:tagLst xmlns:p="http://schemas.openxmlformats.org/presentationml/2006/main">
  <p:tag name="AS_UNIQUEID" val="448"/>
</p:tagLst>
</file>

<file path=ppt/tags/tag219.xml><?xml version="1.0" encoding="utf-8"?>
<p:tagLst xmlns:p="http://schemas.openxmlformats.org/presentationml/2006/main">
  <p:tag name="AS_UNIQUEID" val="385"/>
</p:tagLst>
</file>

<file path=ppt/tags/tag220.xml><?xml version="1.0" encoding="utf-8"?>
<p:tagLst xmlns:p="http://schemas.openxmlformats.org/presentationml/2006/main">
  <p:tag name="AS_UNIQUEID" val="524"/>
</p:tagLst>
</file>

<file path=ppt/tags/tag221.xml><?xml version="1.0" encoding="utf-8"?>
<p:tagLst xmlns:p="http://schemas.openxmlformats.org/presentationml/2006/main">
  <p:tag name="AS_UNIQUEID" val="525"/>
</p:tagLst>
</file>

<file path=ppt/tags/tag22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微软雅黑</vt:lpstr>
      <vt:lpstr>Wingdings</vt:lpstr>
      <vt:lpstr>宋体</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2024-09-05T01:12:42.101</cp:lastPrinted>
  <dcterms:created xsi:type="dcterms:W3CDTF">2024-09-04T17:12:42Z</dcterms:created>
  <dcterms:modified xsi:type="dcterms:W3CDTF">2024-09-04T17:12:44Z</dcterms:modified>
</cp:coreProperties>
</file>