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F8811-5F56-40CE-AEA8-E3E33B93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12345-E2FD-444B-BFA7-F6394692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A3F9-D01D-4AA2-8DF8-00C9CD22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D9777-3CF3-4C39-AC69-B70EC5D76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7F0C3-8852-4D74-AC51-600CA7BF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C2C93-3298-4449-BBBB-FF39DB82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AE382-EE38-4097-B2F6-7308C2BB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D5BF2-016C-43DC-B874-C883CD69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1D970-3167-42C5-BCAA-EF8815F3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0161-3D80-4883-AD51-375951D1C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47A3E-5044-4948-ADEE-0450EDCC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05115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制造业中的质量风险预防培训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供应链质量风险管理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预防质量风险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89" r="5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6" b="38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通过培训，使员工充分认识到质量对企业的重要性，增强质量意识。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通过学习和掌握质量风险预防的知识和技能，降低质量事故发生的概率。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通过改进生产过程中的质量控制手段，提高产品的整体质量水平。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近年来，制造业质量事故不断，给企业和社会带来了巨大的经济损失和负面影响。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质量控制手段落后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质量人才匮乏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3" b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部分制造业企业仍采用传统的质量控制手段，难以满足现代制造业高质量发展的要求。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制造业企业中缺乏专业的质量人才，导致质量管理工作难以有效开展。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制造业质量风险现状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指在产品制造过程中，由于各种不确定因素导致产品质量不符合预期要求，从而给企业带来损失的可能性。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根据来源和性质，质量风险可分为设计风险、采购风险、生产风险、检验风险等。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包括头脑风暴、德尔菲法、流程图分析、因果分析等，可根据实际情况选择合适的方法进行风险识别。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如FMEA（失效模式与影响分析）、HAZOP（危险与可操作性分析）等，这些工具可帮助系统化地识别潜在的质量风险。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通常包括风险发生的可能性、严重性以及可检测性等方面，可根据具体情况制定相应的评估标准。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包括确定评估目标、收集相关信息、选择评估方法、实施评估、记录评估结果等步骤，确保评估过程科学、客观、有效。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在产品设计和开发阶段，制定详细的质量计划和检验标准，明确产品特性和质量要求。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针对关键工序和特殊过程，设置质量控制点，加强监督和检验，确保产品质量稳定。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质量控制点设置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采用先进的检测设备和手段，对产品进行全面的质量检验和测试，确保产品符合质量要求。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质量检验与测试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预防性质量控制体系建设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通过实时数据采集和分析，监控生产过程中的关键参数和指标，及时发现潜在问题。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对生产过程中出现的异常情况进行及时处理，分析问题原因，采取相应措施防止问题扩大。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针对已发生的问题，制定纠正措施，同时分析潜在原因，制定预防措施，避免类似问题再次发生。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纠正与预防措施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过程监控与异常处理机制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424" b="17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持续改进策略及实践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培养全员持续改进的意识，鼓励员工积极提出改进意见和建议。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改进项目实施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针对重大质量问题或瓶颈环节，组织跨部门团队实施改进项目，提升产品质量和生产效率。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经验分享与知识管理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定期组织经验分享会，将成功的改进经验和案例进行推广和应用，促进知识共享和管理。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https://d.book118.com/848005115133006036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2024-09-16T10:13:47.766</cp:lastPrinted>
  <dcterms:created xsi:type="dcterms:W3CDTF">2024-09-16T02:13:47Z</dcterms:created>
  <dcterms:modified xsi:type="dcterms:W3CDTF">2024-09-16T02:13:49Z</dcterms:modified>
</cp:coreProperties>
</file>