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0D97B2-4C8F-4E74-9E7E-D3E09C41C2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47F7B2-1C15-4467-95BC-0534E6CBC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CD7351-A8ED-485B-B804-FD9BF6DF1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C8D745-F93B-480A-90BC-9882C6D45D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2274C2-D57A-446E-AA60-2D3C698E6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F8C965-8ABC-4A5E-9563-568A93639F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70561D-69C3-4A11-80F0-FB69BE4AE2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D16CF8-DB9D-44A3-BAC9-867C6578E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DA0D20-A1BF-4C1A-8CCD-18342D0FC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54F99-917C-4475-9DEF-70CB9D921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8D94F1-E31A-4C8F-BEB8-EF020E997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06105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《市场营销分析》ppt课件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市场营销概述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市场营销组合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市场细分与定位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消费者行为分析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品牌管理与塑造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数字营销与社交媒体营销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市场调查与预测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市场营销概述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市场营销是一种通过创造和交换价值来满足消费者需求和愿望的过程。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概念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市场营销不仅关注产品的生产和交换，还涉及市场研究、品牌管理、销售策略、客户关系管理等多个方面。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满足消费者需求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市场营销的核心是满足消费者的需求和愿望，通过提供有价值的产品或服务，提高消费者的生活品质。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促进企业成长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有效的市场营销可以帮助企业扩大市场份额、提高品牌知名度、增加销售额，从而促进企业的成长和发展。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创造竞争优势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通过深入了解消费者需求和市场趋势，企业可以制定有针对性的市场营销策略，从而创造竞争优势。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传统市场营销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以产品为中心，强调生产和销售。</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现代市场营销</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以消费者为中心，强调市场研究和消费者需求满足。</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数字市场营销</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利用数字技术和互联网平台进行营销活动，实现精准定位和个性化营销。</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市场营销的演变历程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市场营销组合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产品定位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明确产品的目标市场和消费者群体，根据市场需求和竞争情况制定产品定位策略。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产品差异化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通过创新、设计、品牌形象等方式，使产品在市场上具有独特性和竞争优势。</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产品生命周期管理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根据产品的发展阶段，制定相应的市场策略，如引入期、成长期、成熟期和衰退期的营销策略。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价值导向定价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根据消费者对产品价值的认知和需求，制定符合消费者心理预期的价格策略。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成本导向定价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根据产品的生产成本、市场需求和竞争情况，制定合理的价格策略。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竞争导向定价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根据竞争对手的价格策略和市场定位，制定具有竞争力的价格策略。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通过自己的销售团队或线上平台直接面向消费者销售产品。</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直接渠道</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通过经销商、代理商等中间商销售产品，扩大市场覆盖面。</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间接渠道</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根据市场状况、产品特点和消费者需求，选择合适的销售渠道并进行优化管理。</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渠道选择与优化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广告宣传</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通过各种媒体平台进行广告投放，提高产品知名度和品牌形象。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公关活动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通过组织各类公关活动，提高品牌美誉度和公众形象。</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销售促进</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通过打折、赠品、满减等方式刺激消费者购买欲望，提升销售额。</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市场细分与定位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市场细分是根据消费者需求、购买行为和习惯等方面的差异性，将整体市场划分为若干个具有共同特征的子市场的市场分类过程。</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市场细分的作用</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市场细分有助于企业更好地了解不同消费群体的需求和特点，从而制定更有效的营销策略，提高市场占有率和竞争力。</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市场细分的依据</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市场细分的依据通常包括地理、人口、心理和行为等方面的因素，如地理位置、年龄、性别、收入、教育程度、生活方式等。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市场细分定义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目标市场选择的策略包括全面覆盖、选择性专业化、产品专业化、市场专业化和补缺专业化等，企业应根据自身情况和市场环境选择合适的策略。</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目标市场选择的策略</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目标市场选择是企业根据自身资源和市场细分情况，选择一个或多个细分市场作为自己的目标市场的过程。</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目标市场选择定义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目标市场选择应遵循可进入、可盈利、可发展和可管理的原则，确保企业能够在该市场中获得竞争优势和可持续发展。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目标市场选择的原则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市场定位定义</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市场定位的作用</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市场定位的策略</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市场定位是根据企业自身特点以及目标市场的需求和竞争状况，在消费者心中塑造独特的形象和地位的过程。</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市场定位有助于企业在消费者心中树立独特的品牌形象，提高品牌知名度和忠诚度，从而在激烈的市场竞争中获得竞争优势。</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市场定位的策略包括差异化定位、功能定位、情感定位和自我表达定位等，企业应根据自身特点和市场需求选择合适的策略。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消费者行为分析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https://d.book118.com/848006105064006026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2024-09-03T19:30:18.623</cp:lastPrinted>
  <dcterms:created xsi:type="dcterms:W3CDTF">2024-09-03T11:30:18Z</dcterms:created>
  <dcterms:modified xsi:type="dcterms:W3CDTF">2024-09-03T11:30:20Z</dcterms:modified>
</cp:coreProperties>
</file>