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F8B10-B80B-4065-97C8-AC1A5543F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F41BD-8847-42D2-80F6-312C69EB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9AAC8-0D1F-4836-BA14-67627F30B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A520F-0304-4A20-AED5-08C531C15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89B1E-785D-44A8-8BE9-09FA0CF26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55117-986F-4A23-9536-FFCCA6DCD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E4780-A92D-425A-9CD2-AF1E77DF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6D319-30F3-474B-A8A0-7CD16A6F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AE889-8392-4449-B25B-B9FA46BB0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B772A-FCDB-43EA-9DF7-A12DD585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FEEF4-B43A-4624-8488-D1FD87ED2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7005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质量管理的体育与健身服务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体育与健身服务质量管理的核心要素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体育与健身服务质量评价方法与指标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通过对体育与健身服务的质量管理，提升服务水平和顾客满意度，增强竞争力。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促进健康产业发展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质量管理有助于体育与健身服务的规范化、专业化，进而推动整个健康产业的发展。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随着市场竞争的加剧和消费者需求的多样化，质量管理成为体育与健身服务机构应对挑战、实现可持续发展的必要手段。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针对存在的问题和不足，提出改进措施和计划，并跟踪实施效果。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涉及服务态度、专业技能、设施设备、安全保障等方面。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包括顾客接待、咨询、项目选择、合同签订、服务实施、顾客反馈等环节。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通过调查、访谈等方式收集顾客对服务的评价，分析满意度及影响因素。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服务质量是顾客对服务提供者所提供服务的整体感知和评价，强调顾客的主观感受。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服务质量不仅关注服务结果，还关注服务传递过程，包括服务的可靠性、响应性、保证性、移情性和有形性等方面。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服务过程质量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顾客感知质量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体育与健身服务是一种非物质形态的产品，顾客在购买前无法触摸和试用。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体育与健身服务的生产和消费同时进行，服务人员在与顾客互动中完成服务传递。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异质性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由于服务人员、顾客、服务环境等多种因素的影响，体育与健身服务存在较大的差异性。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易逝性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体育与健身服务不能被储存、转售或退回，具有较强的时间性和不可逆性。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体育与健身服务的特点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优质的体育与健身服务能够满足顾客的期望和需求，提高顾客满意度和忠诚度。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在激烈的市场竞争中，提供高质量的体育与健身服务有助于企业树立品牌形象，吸引更多顾客，从而获得竞争优势。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通过不断改进和提高服务质量，企业可以赢得口碑和市场份额，实现可持续发展。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服务质量对体育与健身行业的重要性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体育与健身服务质量管理的核心要素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关注顾客在体育与健身服务过程中的整体感受，包括环境舒适度、设备便捷性、课程丰富度等。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875" b="1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建立有效的顾客反馈机制，及时了解顾客需求和意见，持续改进服务质量。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通过优质服务和顾客关怀，提高顾客满意度和忠诚度，促进口碑传播和业务拓展。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建立合理的员工激励机制，激发员工的工作积极性和创新精神，提高服务质量和效率。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员工选拔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选拔具备良好职业素养、专业技能和服务意识的员工，确保服务团队的整体素质。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定期开展员工培训，提高员工的专业技能和服务水平，培养员工的服务意识和团队协作精神。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定期检查和维护体育与健身设施，确保设施的安全性和可用性。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根据市场需求和技术发展，及时更新和升级体育与健身设备，提高服务质量和顾客满意度。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运用信息技术手段，实现体育与健身服务的信息化管理，提高服务效率和管理水平。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设施与设备管理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制定体育与健身服务的标准和流程，确保服务的规范化和一致性。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关注顾客的个性化需求，提供定制化的体育与健身服务方案。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服务个性化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鼓励员工提出创新性的服务理念和方式，不断优化和改进服务流程和质量。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体育与健身服务质量评价方法与指标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https://d.book118.com/848007005063006033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2024-09-11T11:44:39.128</cp:lastPrinted>
  <dcterms:created xsi:type="dcterms:W3CDTF">2024-09-11T03:44:39Z</dcterms:created>
  <dcterms:modified xsi:type="dcterms:W3CDTF">2024-09-11T03:44:41Z</dcterms:modified>
</cp:coreProperties>
</file>