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294898-1169-4E8C-8E23-C304936B4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63373-5B0B-425D-8047-8937E70F9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B98963-CF58-4B30-848B-2F525A184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D7D92C-D4D9-4E79-9A44-544FDD78F1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D1D789-0D85-462F-A886-A22D288BA9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9A2448-D299-4FC8-940E-2C4A3DE3F6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F118C5-CD1A-471C-8272-F90618A45B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F27706-6BE1-40F9-8071-5543090E62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3E618-7541-4C71-96F3-39E45E31EF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31C995-DF8E-490E-BD3E-185816254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41B1E-7275-40B2-818B-597AFCEAE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0706513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采购工作个人述职报告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采购工作概述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采购工作成果展示</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个人能力提升与成长</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对未来工作的展望与计划</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总结与感谢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583" r="15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本次述职报告旨在回顾过去一年的采购工作，总结经验教训，展示工作成果，并反思自身在工作中存在的问题和不足，为今后的工作提供参考和改进方向。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报告目的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过去的一年里，我作为采购部门的一员，积极履行职责，努力推动采购工作的顺利进行。面对复杂多变的市场环境和不断增长的采购需求，我深感责任重大，同时也意识到不断提升自身能力和专业素养的重要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报告背景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时间范围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本次报告的时间范围为过去一年，即XXXX年XX月至XXXX年XX月。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工作内容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报告将围绕采购工作的各个方面展开，包括供应商管理、采购计划制定、采购执行、成本控制、质量管理等方面。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涉及人员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报告将涉及采购部门全体成员以及与采购工作密切相关的其他部门人员。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采购工作概述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负责供应商的开发、评估、选择和维护，确保供应商按照合同要求提供合格的产品和服务。</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供应商管理</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根据企业需求和市场情况，制定采购计划并执行，确保采购活动的顺利进行。</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采购计划与执行</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通过谈判、比价等方式，降低采购成本，提高采购效益。</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采购成本控制</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负责采购合同的起草、谈判、签订和执行，确保合同条款的履行。</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合同管理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采购职责和任务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采购是企业运营的重要环节，直接关系到企业生产、销售等活动的顺利进行。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保障企业运营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优化资源配置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提升企业竞争力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通过采购活动，企业可以合理配置资源，提高资源利用效率。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优质的供应商和合理的采购成本有助于提升企业的产品质量和市场竞争力。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采购工作的重要性和意义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市场价格的波动、供应商的变化等因素都给采购工作带来挑战。</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7" name="Picture 7"/>
          <p:cNvPicPr>
            <a:picLocks noChangeAspect="1"/>
          </p:cNvPicPr>
          <p:nvPr/>
        </p:nvPicPr>
        <p:blipFill>
          <a:blip r:embed="rId3"/>
          <a:srcRect l="18000" r="18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市场变化</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新的采购技术和方法的应用，如电子采购、供应链管理等，为采购工作提供了更多的机遇。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技术创新</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随着全球化的深入发展，企业采购面临着国际化竞争的挑战和机遇。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国际化趋势</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采购工作的挑战和机遇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采购工作成果展示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510" r="345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根据公司的业务需求和市场趋势，制定了全面而具体的年度采购计划，明确了采购目标、预算和时间表。</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制定年度采购计划</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针对不同类别的采购物品，制定了相应的采购策略，包括供应商选择、价格谈判、合同条款等，以确保采购活动的顺利进行。</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完善采购策略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采购计划和策略制定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建立了完善的供应商评估体系，对潜在供应商进行全面的调查和评估，包括其质量、价格、交货期、服务等方面，确保选择到合适的供应商。</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与供应商保持良好的沟通和合作关系，及时解决合作过程中出现的问题和纠纷，确保采购活动的顺利进行。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供应商选择和管理</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供应商关系维护</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供应商评估</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采购订单下达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根据采购计划和策略，及时下达采购订单，明确采购物品的名称、规格、数量、价格、交货期等关键信息。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采购订单跟踪</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对采购订单的执行情况进行实时跟踪和监控，确保供应商按照合同要求履行交货义务，及时处理可能出现的问题和延误。</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38" r="23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采购订单执行和跟踪</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采购成本分析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对采购成本进行深入的分析和研究，找出成本过高的原因和潜在的节约空间，提出相应的改进措施。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采购成本控制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通过有效的价格谈判、合同条款优化、采购量控制等手段，降低采购成本，提高采购效益。同时，积极寻求替代材料和新的供应商，进一步拓展采购成本的节约空间。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采购成本控制和节约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https://d.book118.com/848007065133006031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2024-09-08T23:22:18.596</cp:lastPrinted>
  <dcterms:created xsi:type="dcterms:W3CDTF">2024-09-08T15:22:18Z</dcterms:created>
  <dcterms:modified xsi:type="dcterms:W3CDTF">2024-09-08T15:22:20Z</dcterms:modified>
</cp:coreProperties>
</file>