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7C15C8-A0BF-4782-AA59-40DE1DF31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A2F8FC-6EC5-45C9-983F-F758A3249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424A6D-FD20-49D9-8483-800BCB7E0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4BD666-8C2E-4D22-B59B-689D2E3B4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0FD3DF-82A9-4E2F-8A9F-5EA73F7FAA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A46C2C-1DD7-4607-8FFA-0CE0AB9CD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4BE26D-6835-45A0-B0F3-65CFF51119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695C63-60B2-4BD4-9DFA-7DB0F2232D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6CA9A3-0B0D-4E4F-AA94-B2072E467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C704B9-C76F-4A19-860F-54D43885A9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FAD80-2258-409F-96BC-2BA1F6896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1013414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世界现代化发展模式的探究</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现代化发展概述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世界现代化发展模式比较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现代化发展模式的经验与教训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现代化发展模式的挑战与机遇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中国现代化发展模式的探索与实践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现代化发展概述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现代化的定义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现代化是一个国家、地区或社会在经济、政治、文化、社会等方面实现全面进步和变革的过程，旨在提高人民生活水平，促进社会公平和可持续发展。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现代化的内涵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现代化涵盖了经济、政治、文化、社会等多个领域，包括工业化、信息化、城市化、全球化等方面的发展，以及人的全面发展和社会文明程度的提高。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248" r="1224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现代化的定义与内涵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现代化起源于18世纪的欧洲，随着工业革命的兴起，欧洲国家率先实现了经济、政治和社会的全面变革。</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现代化的起源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19世纪和20世纪，现代化逐渐从欧洲扩散到美洲、亚洲、非洲等地区，形成了全球范围内的现代化浪潮。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现代化的扩散</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21世纪以来，随着科技革命的加速和全球化的深入发展，现代化进程不断深化，呈现出信息化、智能化、绿色化等新的发展趋势。</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现代化的深化</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现代化的发展历程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社会特征</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现代化社会具有城市化、教育普及化、社会福利化等特点，人民生活水平得到显著提高，社会公平和可持续发展成为重要目标。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经济特征</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现代化经济以工业化、信息化为基础，具有高附加值、高技术含量、高竞争力等特点。同时，现代服务业和知识产业成为经济增长的重要引擎。</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政治特征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现代化政治具有民主化、法治化、多元化等特点，政府治理能力和公共服务水平得到显著提高。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文化特征</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现代化文化具有多样性、包容性、创新性等特点，尊重和保护不同文化传统和价值观念，推动文化创新和文化产业发展。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现代化的特征与标志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世界现代化发展模式比较</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646" r="1164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西方国家通过工业革命实现了从农业社会向工业社会的转型，推动了经济、政治和文化的全面发展。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工业化进程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西方国家在科技领域取得了显著成就，通过不断的技术创新和应用，推动了生产力的提高和社会的进步。</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科技创新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西方国家普遍采用市场经济体制，通过市场竞争和价格机制实现资源配置，促进了经济的繁荣和发展。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市场经济</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西方国家的现代化发展模式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000" r="18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亚洲国家的现代化进程中，文化因素发挥了重要作用。例如，儒家文化对东亚国家的现代化进程产生了深远影响。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政府主导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亚洲国家的现代化进程往往由政府主导，通过制定和实施经济发展计划，推动国家经济的快速增长。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出口导向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亚洲国家普遍采取出口导向型经济发展战略，通过扩大出口促进经济增长和就业。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亚洲国家的现代化发展模式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社会问题</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拉美国家在现代化进程中面临着诸多社会问题，如贫困、不平等、腐败等，这些问题制约了现代化的深入推进。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政治体制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拉美国家的政治体制对现代化进程产生了重要影响。一些国家通过政治改革和民主化进程，为现代化发展创造了有利条件。</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外资依赖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拉美国家的现代化进程中，外资起到了重要作用。通过吸引外资和技术引进，推动了国家经济的发展。</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拉美国家的现代化发展模式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资源依赖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非洲国家的现代化进程中，资源依赖是一个显著特点。许多非洲国家拥有丰富的自然资源，如石油、矿产等，这些资源的开发成为推动现代化的重要动力。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9570" b="957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国际援助</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非洲国家在现代化进程中得到了大量的国际援助和支持。这些援助为非洲国家提供了资金、技术和知识等方面的支持，推动了现代化的发展。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政治稳定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洲国家在现代化进程中面临着政治稳定的挑战。一些国家通过加强政治治理和推进民主化进程，为现代化发展创造了有利条件。然而，一些国家仍然面临着政治动荡和冲突的问题，这些问题严重制约了现代化的推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非洲国家的现代化发展模式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现代化发展模式的经验与教训</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工业革命推动现代化进程</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西方国家通过工业革命实现了从传统农业社会向现代工业社会的转型，推动了经济、政治、文化等各方面的现代化。</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西方国家在现代化过程中逐步建立了市场经济体制，通过市场竞争和价格机制优化资源配置，促进了经济发展和社会进步。</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西方国家在现代化过程中逐步建立了民主政治制度，实现了政治权力的制衡和民众参与政治决策的权利，为社会稳定和发展提供了制度保障。</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西方国家注重教育和科技创新，通过提高国民素质和创新能力，推动了经济、文化等各方面的现代化。</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市场经济体制的建立与完善</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民主政治制度的建立与巩固</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教育与科技创新的推动</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西方国家现代化发展的经验与教训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417" b="1241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亚洲国家在现代化过程中普遍采用政府主导型模式，通过政府制定和实施经济发展计划，推动产业升级和基础设施建设，实现了经济的快速发展。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政府主导型现代化模式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亚洲国家在现代化过程中注重文化传统与现代化的融合，通过挖掘和传承本国优秀文化传统，促进了文化认同和社会和谐。</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文化传统与现代化的融合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亚洲国家注重教育和人力资源开发，通过提高教育水平和劳动力素质，为经济发展和社会进步提供了有力支撑。</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教育与人力资源开发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亚洲国家现代化发展的经验与教训</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https://d.book118.com/848010134140006035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2024-09-14T22:44:01.869</cp:lastPrinted>
  <dcterms:created xsi:type="dcterms:W3CDTF">2024-09-14T14:44:01Z</dcterms:created>
  <dcterms:modified xsi:type="dcterms:W3CDTF">2024-09-14T14:44:03Z</dcterms:modified>
</cp:coreProperties>
</file>