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F9149-192B-4F8E-B00A-DB5BEA06C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CAA18-A793-42AA-B939-ABBEB01A3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4BE0F-6343-4290-BB43-437F9D8A5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9BB8B-5986-41B6-97B2-BCCCE4594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AC45B-AF2C-41F7-BB2E-685E429D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E840B-758D-4F7B-A36B-16B5C7EF1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F8CFD-426B-4DFE-A61B-A83D8BA19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63FE5-AE1D-4C20-8211-3F0AED618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40433-AAE0-40AB-9725-00262D24E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F76F7-3EDA-4BE2-9852-76A418AFE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62AEB-D1B5-4359-8CD5-CF800FFD0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1061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VSD患者术后护理PPT\n## 1.VSD患者术后护理概述\n### 1.1VSD患者术后护理的重要性\n### 1.2VSD患者术后护理的目标\n### 1.3VSD患者术后护理的实施方法\n## 2.VSD患者术后一般护理\n### 2.1术后生命体征监测与护理\n### 2.2术后疼痛管理与护理\n### 2.3术后舒适护理与心理支持\n## 3.VSD患者术后创口护理\n### 3.1术后创口清洁与换药\n### 3.2术后创口感染预防与护理\n### 3.3术后创口愈合监测与护理\n## 4.VSD患者术后管道护理\n### 4.1术后引流管道的观察与护理\n### 4.2术后输液管道的观察与护理\n### 4.3术后营养管道的观察与护理\n## 5.VSD患者术后功能锻炼与康复\n### 5.1术后早期功能锻炼的指导与护理\n### 5.2术后康复训练的计划与实施\n### 5.3术后康复效果的评估与调整\n## 6.VSD患者术后并发症预防与护理\n### 6.1术后出血与血肿的预防与护理\n### 6.2术后肺部感染的预防与护理\n### 6.3术后深静脉血栓的预防与护理\n## 7.VSD患者术后护理健康教育\n### 7.1术后护理健康指导与教育\n### 7.2术后患者家属的心理疏导与支持\n### 7.3术后患者回归社会的指导与帮助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VSD患者术后护理PPT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VSD患者术后护理概述</a:t>
            </a:r>
            <a:endParaRPr/>
          </a:p>
        </p:txBody>
      </p:sp>
      <p:sp>
        <p:nvSpPr>
          <p:cNvPr id="13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保持创口清洁</a:t>
                </a:r>
                <a:endParaRPr/>
              </a:p>
            </p:txBody>
          </p:sp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降低术后并发症发生率</a:t>
                </a:r>
                <a:endParaRPr/>
              </a:p>
            </p:txBody>
          </p:sp>
        </p:grpSp>
        <p:grpSp>
          <p:nvGrpSpPr>
            <p:cNvPr id="27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评估康复效果</a:t>
                </a:r>
                <a:endParaRPr/>
              </a:p>
            </p:txBody>
          </p:sp>
          <p:sp>
            <p:nvSpPr>
              <p:cNvPr id="28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8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社会指导</a:t>
                </a:r>
                <a:endParaRPr/>
              </a:p>
            </p:txBody>
          </p:sp>
          <p:sp>
            <p:nvSpPr>
              <p:cNvPr id="28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VSD患者术后护理的重要性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保持患者生命体征稳定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预防出血和血肿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促进患者舒适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有效管理疼痛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/>
              </a:p>
            </p:txBody>
          </p:sp>
          <p:pic>
            <p:nvPicPr>
              <p:cNvPr id="30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促进患者创口愈合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保持创口清洁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监测愈合情况</a:t>
                </a:r>
                <a:endParaRPr/>
              </a:p>
            </p:txBody>
          </p:sp>
          <p:pic>
            <p:nvPicPr>
              <p:cNvPr id="30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VSD患者术后护理的目标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制定术后护理计划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调整护理计划</a:t>
                </a:r>
                <a:endParaRPr/>
              </a:p>
            </p:txBody>
          </p:sp>
          <p:sp>
            <p:nvSpPr>
              <p:cNvPr id="3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提供专业的护理团队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详细的护理培训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持续的护理指导</a:t>
                </a:r>
                <a:endParaRPr/>
              </a:p>
            </p:txBody>
          </p:sp>
          <p:sp>
            <p:nvSpPr>
              <p:cNvPr id="3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建立良好的沟通机制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与患者和家属保持沟通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与其他医疗团队保持沟通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与康复团队保持沟通</a:t>
                </a:r>
                <a:endParaRPr/>
              </a:p>
            </p:txBody>
          </p:sp>
          <p:sp>
            <p:nvSpPr>
              <p:cNvPr id="3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VSD患者术后护理的实施方法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VSD患者术后一般护理</a:t>
            </a:r>
            <a:endParaRPr/>
          </a:p>
        </p:txBody>
      </p:sp>
      <p:sp>
        <p:nvSpPr>
          <p:cNvPr id="3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定期记录生命体征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及时发现异常情况</a:t>
                </a:r>
                <a:endParaRPr/>
              </a:p>
            </p:txBody>
          </p:sp>
          <p:sp>
            <p:nvSpPr>
              <p:cNvPr id="3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监测生命体征</a:t>
                </a:r>
                <a:endParaRPr/>
              </a:p>
            </p:txBody>
          </p:sp>
        </p:grpSp>
        <p:grpSp>
          <p:nvGrpSpPr>
            <p:cNvPr id="3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鼓励患者深呼吸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定期吸痰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保持室内空气流通</a:t>
                </a:r>
                <a:endParaRPr/>
              </a:p>
            </p:txBody>
          </p:sp>
          <p:sp>
            <p:nvSpPr>
              <p:cNvPr id="3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</p:txBody>
          </p:sp>
        </p:grpSp>
        <p:grpSp>
          <p:nvGrpSpPr>
            <p:cNvPr id="3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观察创口出血情况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遵医嘱使用止血药物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及时发现和处理出血倾向</a:t>
                </a:r>
                <a:endParaRPr/>
              </a:p>
            </p:txBody>
          </p:sp>
          <p:sp>
            <p:nvSpPr>
              <p:cNvPr id="3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预防出血和血肿</a:t>
                </a:r>
                <a:endParaRPr/>
              </a:p>
            </p:txBody>
          </p:sp>
        </p:grpSp>
      </p:grpSp>
      <p:pic>
        <p:nvPicPr>
          <p:cNvPr id="3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4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有效管理疼痛</a:t>
                </a:r>
                <a:endParaRPr/>
              </a:p>
            </p:txBody>
          </p:sp>
          <p:sp>
            <p:nvSpPr>
              <p:cNvPr id="35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使用疼痛评估工具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采用非药物止痛方法</a:t>
                </a:r>
                <a:endParaRPr/>
              </a:p>
            </p:txBody>
          </p:sp>
        </p:grpSp>
        <p:grpSp>
          <p:nvGrpSpPr>
            <p:cNvPr id="35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保持舒适的体位</a:t>
                </a:r>
                <a:endParaRPr/>
              </a:p>
            </p:txBody>
          </p:sp>
          <p:sp>
            <p:nvSpPr>
              <p:cNvPr id="3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根据患者需求调整体位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避免压迫创口</a:t>
                </a:r>
                <a:endParaRPr/>
              </a:p>
            </p:txBody>
          </p:sp>
        </p:grpSp>
        <p:grpSp>
          <p:nvGrpSpPr>
            <p:cNvPr id="35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  <p:sp>
            <p:nvSpPr>
              <p:cNvPr id="3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与患者沟通，了解疼痛情况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提供心理疏导和支持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增强患者信心和勇气</a:t>
                </a:r>
                <a:endParaRPr/>
              </a:p>
            </p:txBody>
          </p:sp>
        </p:grpSp>
      </p:grpSp>
      <p:pic>
        <p:nvPicPr>
          <p:cNvPr id="35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术后疼痛管理与护理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5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6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保持舒适的病房环境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调节室内温度和湿度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保持病房整洁和安静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提供舒适的床上用品</a:t>
                </a:r>
                <a:endParaRPr/>
              </a:p>
            </p:txBody>
          </p:sp>
          <p:sp>
            <p:nvSpPr>
              <p:cNvPr id="36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6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提供生活便利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协助患者解决生活问题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提供阅读、娱乐等设施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鼓励家属陪伴和参与护理</a:t>
                </a:r>
                <a:endParaRPr/>
              </a:p>
            </p:txBody>
          </p:sp>
          <p:sp>
            <p:nvSpPr>
              <p:cNvPr id="37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提供心理疏导和支持</a:t>
                </a:r>
                <a:endParaRPr/>
              </a:p>
            </p:txBody>
          </p:sp>
          <p:sp>
            <p:nvSpPr>
              <p:cNvPr id="37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术后舒适护理与心理支持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VSD患者术后创口护理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保持创口清洁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定期清洁创口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使用无菌敷料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避免感染源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换药护理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遵医嘱定期换药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使用合适的药物和敷料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注意无菌操作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监测创口愈合情况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观察创口红肿、渗出等情况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定期测量创口大小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记录创口愈合时间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术后创口清洁与换药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术后创口感染预防与护理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保持创口清洁干燥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增强患者免疫力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护理感染创口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清洁感染创口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使用抗菌药物敷料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定期换药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监测感染情况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观察创口红肿、渗出等情况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定期测量体温和血常规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记录感染发展情况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监测创口愈合情况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观察创口红肿、渗出等情况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定期测量创口大小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记录创口愈合时间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提供护理指导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遵医嘱使用促进愈合的药物和敷料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提供创口护理知识和技巧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鼓励患者参与护理</a:t>
                </a:r>
                <a:endParaRPr/>
              </a:p>
            </p:txBody>
          </p:sp>
        </p:grpSp>
        <p:grpSp>
          <p:nvGrpSpPr>
            <p:cNvPr id="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根据创口愈合情况调整护理计划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及时发现和处理愈合问题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术后创口愈合监测与护理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VSD患者术后管道护理</a:t>
            </a:r>
            <a:endParaRPr/>
          </a:p>
        </p:txBody>
      </p:sp>
      <p:sp>
        <p:nvSpPr>
          <p:cNvPr id="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6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6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6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6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观察引流液的颜色、量、性质等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保持引流管道通畅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定期更换引流袋</a:t>
                </a:r>
                <a:endParaRPr/>
              </a:p>
            </p:txBody>
          </p:sp>
          <p:sp>
            <p:nvSpPr>
              <p:cNvPr id="6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观察引流管道</a:t>
                </a:r>
                <a:endParaRPr/>
              </a:p>
            </p:txBody>
          </p:sp>
        </p:grpSp>
        <p:grpSp>
          <p:nvGrpSpPr>
            <p:cNvPr id="6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6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护理引流管道</a:t>
                </a:r>
                <a:endParaRPr/>
              </a:p>
            </p:txBody>
          </p:sp>
          <p:sp>
            <p:nvSpPr>
              <p:cNvPr id="7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遵医嘱使用抗感染药物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保持引流口清洁干燥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注意无菌操作</a:t>
                </a:r>
                <a:endParaRPr/>
              </a:p>
            </p:txBody>
          </p:sp>
        </p:grpSp>
        <p:grpSp>
          <p:nvGrpSpPr>
            <p:cNvPr id="7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7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评估引流效果</a:t>
                </a:r>
                <a:endParaRPr/>
              </a:p>
            </p:txBody>
          </p:sp>
          <p:sp>
            <p:nvSpPr>
              <p:cNvPr id="7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定期检查引流液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根据评估结果调整护理计划</a:t>
                </a:r>
                <a:endParaRPr/>
              </a:p>
            </p:txBody>
          </p: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术后引流管道的观察与护理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7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https://d.book118.com/848011061127006037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VSD患者术后护理PPT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2024-09-17T21:22:08.537</cp:lastPrinted>
  <dcterms:created xsi:type="dcterms:W3CDTF">2024-09-17T13:22:08Z</dcterms:created>
  <dcterms:modified xsi:type="dcterms:W3CDTF">2024-09-17T13:22:10Z</dcterms:modified>
</cp:coreProperties>
</file>