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589D0-90B9-4A5A-A754-9256B34BD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62255-E69A-4E92-9D85-20887CF2B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DF24E-0FD4-4AEE-A825-77C24F48F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91E3E-6BC1-4EF6-8577-30EFB912F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ECFEB5-EEA2-4260-9695-0DA64BCB2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458A22-F242-49A4-9085-3AE3EEFB1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BD9537-48B1-4070-BADA-03AA1FBEF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3D98B-DDFD-4AF1-B117-0F961EA72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BF9CC-EC5C-4ADA-B860-1508DAF4C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F8C15-E8C9-4FC6-AF48-DEB5D880C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66153-B8E9-4DCF-A62B-79AEB40D8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11076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质护理服务：提升患者满意度与生活质量\n## 1.优质护理服务的概念与重要性\n### 1.1优质护理服务的定义与核心要素\n### 1.2优质护理服务在医疗行业中的作用\n### 1.3优质护理服务与患者满意度和生活质量的关系\n## 2.优质护理服务的实施策略与方法\n### 2.1制定并实施优质护理服务标准和流程\n### 2.2提高护理人员的专业素养与沟通能力\n### 2.3运用现代信息技术提升护理服务质量\n## 3.优质护理服务的实践案例与分析\n### 3.1成功实施优质护理服务的医院案例\n### 3.2优质护理服务在特定疾病治疗领域的应用\n### 3.3优质护理服务实践中的挑战与应对措施\n## 4.优质护理服务的持续改进与评估\n### 4.1建立持续改进的护理服务质量管理体系\n### 4.2采用科学方法评估护理服务质量与效果\n### 4.3根据评估结果调整与优化护理服务策略\n## 5.优质护理服务在未来医疗行业的发展趋势\n### 5.1互联网+护理服务的新型模式探索\n### 5.2人工智能在护理服务领域的应用前景\n### 5.3全球化背景下的护理服务质量提升与合作交流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700"/>
              <a:t>优质护理服务：提升患者满意度与生活质量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优质护理服务的概念与重要性</a:t>
            </a:r>
            <a:endParaRPr/>
          </a:p>
        </p:txBody>
      </p:sp>
      <p:sp>
        <p:nvSpPr>
          <p:cNvPr id="9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优质护理服务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是指在护理过程中，通过提供全面、专业、个性化和持续的服务，以满足患者的需求，提高患者的生活质量和满意度的一种护理模式。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全面：涵盖患者生理、心理、社会等方面的需求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专业：具备扎实的护理知识和技能，能够提供准确的诊断和治療建议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个性化：根据患者的具体情况和需求，制定个性化的护理计划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持续：在整个治疗和康复过程中，持续关注患者的需求和变化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优质护理服务的核心要素包括：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以患者为中心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：关注患者的需求和感受，提供个性化的护理服务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护理质量持续改进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：建立质量管理体系，不断优化护理服务流程和质量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护理人员专业素养提升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：通过培训和考核，提高护理人员的专业知识和技能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多学科团队合作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：与其他医疗专业人员紧密合作，共同为患者提供优质的护理服务</a:t>
            </a:r>
            <a:endParaRPr/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优质护理服务的定义与核心要素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26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提高患者满意度：通过提供全面、专业、个性化和持续的服务，满足患者的需求，提高患者对医疗服务的满意度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28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提高患者生活质量：优质的护理服务可以帮助患者更好地应对疾病带来的生理、心理和社会问题，提高患者的生活质量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0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促进医疗行业发展：优质护理服务可以提高医疗行业的整体水平，提升医疗行业的社会形象和竞争力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2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降低医疗成本：通过提高护理服务质量，可以减少患者的并发症和复发率，降低医疗成本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优质护理服务在医疗行业中的作用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优质护理服务与患者满意度：优质护理服务可以提高患者对医疗服务的满意度，从而提高患者对医疗行业的信任度和忠诚度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优质护理服务与患者生活质量：优质护理服务可以帮助患者更好地应对疾病带来的生理、心理和社会问题，提高患者的生活质量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优质护理服务与医疗成本：优质护理服务可以提高医疗服务的质量，降低患者的并发症和复发率，从而降低医疗成本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优质护理服务与患者满意度和生活质量的关系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优质护理服务的实施策略与方法</a:t>
            </a:r>
            <a:endParaRPr/>
          </a:p>
        </p:txBody>
      </p:sp>
      <p:sp>
        <p:nvSpPr>
          <p:cNvPr id="14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制定并实施优质护理服务标准和流程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5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5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制定优质护理服务标准：根据患者的需求和行业规范，制定全面的优质护理服务标准，包括护理服务的质量、效率、满意度等方面</a:t>
                </a:r>
                <a:endParaRPr/>
              </a:p>
            </p:txBody>
          </p:sp>
          <p:cxnSp>
            <p:nvCxnSpPr>
              <p:cNvPr id="15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实施优质护理服务流程：根据优质护理服务标准，优化护理服务流程，确保护理服务的各个环节都能够顺利进行</a:t>
                </a:r>
                <a:endParaRPr/>
              </a:p>
            </p:txBody>
          </p:sp>
        </p:grpSp>
        <p:grpSp>
          <p:nvGrpSpPr>
            <p:cNvPr id="16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监控优质护理服务效果：建立质量管理体系，对护理服务的质量、效率、满意度等方面进行持续监控，及时发现并解决问题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6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6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加强护理人员培训：定期对护理人员进行培训，提高护理人员的专业知识和技能，确保护理服务的专业性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提高护理人员沟通能力：通过培训和考核，提高护理人员的沟通能力，确保患者能够充分理解和接受护理服务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建立激励机制：通过设立奖励、晋升等激励机制，鼓励护理人员提高自身的专业素养和沟通能力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提高护理人员的专业素养与沟通能力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8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使用信息技术提高护理服务质量：通过使用信息技术，如电子病历、护理信息系统等，提高护理服务的效率和质量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利用互联网+护理服务：通过开展互联网+护理服务，如在线咨询、远程护理等，满足患者多样化的护理需求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加强护理数据安全：采取有效措施，保障护理数据的安全，防止数据泄露和滥用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运用现代信息技术提升护理服务质量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优质护理服务的实践案例与分析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案例背景：某医院通过实施优质护理服务，显著提高了患者满意度和生活质量，降低了医疗成本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案例内容：医院通过制定并实施优质护理服务标准和流程，加强护理人员培训，运用现代信息技术提升护理服务质量等措施，成功实施了优质护理服务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案例效果：患者满意度大幅提高，生活质量得到改善，医疗成本降低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成功实施优质护理服务的医院案例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https://d.book118.com/848011076015006037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优质护理服务：提升患者满意度与生活质量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2024-09-16T18:38:45.307</cp:lastPrinted>
  <dcterms:created xsi:type="dcterms:W3CDTF">2024-09-16T10:38:45Z</dcterms:created>
  <dcterms:modified xsi:type="dcterms:W3CDTF">2024-09-16T10:38:47Z</dcterms:modified>
</cp:coreProperties>
</file>