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72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33C63-FE43-4CCB-B1CA-96FC19E5D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42A95-5026-45C6-A484-8A6631284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2BF0E-7DD7-4FFD-8EDE-C7CBEA1E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66E51-631A-487A-9382-88290AD94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F5CD96-DEC4-482C-A3F4-65F92F960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8FD12-324D-4D1B-BEBD-70ED9A0E8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93782D-4528-4B77-A0A2-94186C468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322FE-F0D9-4E79-BC14-24169035D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D12FF-BEBD-43DA-BE4F-C5D55C044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7AE25-5859-4BFF-9BDE-BFF27F818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DE214-37A0-457B-BFCD-6FBDBD005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717" r:id="rId2"/>
    <p:sldLayoutId id="2147501718" r:id="rId3"/>
    <p:sldLayoutId id="2147501719" r:id="rId4"/>
    <p:sldLayoutId id="2147501720" r:id="rId5"/>
    <p:sldLayoutId id="2147501721" r:id="rId6"/>
    <p:sldLayoutId id="2147501722" r:id="rId7"/>
    <p:sldLayoutId id="2147501723" r:id="rId8"/>
    <p:sldLayoutId id="2147501724" r:id="rId9"/>
    <p:sldLayoutId id="2147501725" r:id="rId10"/>
    <p:sldLayoutId id="2147501726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120550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2024价格敏感度与消费者购买意愿调查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调查背景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消费者购买意愿分析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价格敏感度分析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调查结论与建议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价格敏感度与消费者购买意愿的关联性分析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https://d.book118.com/848012055065006033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2024价格敏感度与消费者购买意愿调查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2024-09-11T12:49:05.769</cp:lastPrinted>
  <dcterms:created xsi:type="dcterms:W3CDTF">2024-09-11T04:49:05Z</dcterms:created>
  <dcterms:modified xsi:type="dcterms:W3CDTF">2024-09-11T04:49:07Z</dcterms:modified>
</cp:coreProperties>
</file>