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FBD9C-0C25-4356-877F-DC25C45C1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507DD-C281-4724-B793-E0EF7873E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60F8F-00F0-4B65-BA13-AB02C79A3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8C260-FA54-477C-A704-8AEE07FB0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1CCE3B-CBA9-44DD-9415-438513094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BA18FD-01B5-49FB-99A0-9926812EC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12B8E0-9519-4ED4-BCA5-7C2D9DA34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E9216-0103-4B28-9C93-189AE63CA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A8476-20EA-46A0-96AF-F2EBCE461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13F60-9335-4138-8DE4-3644920C2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8C291-0B6C-4B89-8B22-A9B0F33C8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1207600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制药核心销售模型概论课件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制药核心销售模型介绍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产品策略与组合优化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价格策略与竞争优势打造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全球制药市场持续扩大，新兴市场增长迅速，创新药物研发投入增加。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生物技术、基因疗法和数字化技术等创新应用推动行业变革，个性化医疗和精准医疗逐渐成为发展重点。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24" b="182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各国政府对药品监管政策不断加强，如FDA、EMA等机构的审批要求更加严格，同时鼓励创新药物研发。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全球药品市场竞争激烈，制药企业面临专利悬崖、价格压力等挑战，需寻求差异化竞争策略。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政策法规与市场环境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市场环境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包括原料药生产、制剂生产、流通销售等环节，以及研发、生产、销售等价值链活动。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原料药生产企业、制剂生产企业、批发商、零售商、医疗机构等。其中，大型跨国制药企业在研发、生产和销售等方面具有优势地位。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产业链结构及主要参与者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制药核心销售模型介绍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https://d.book118.com/848012076006006047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2024-09-28T03:14:19.856</cp:lastPrinted>
  <dcterms:created xsi:type="dcterms:W3CDTF">2024-09-27T19:14:19Z</dcterms:created>
  <dcterms:modified xsi:type="dcterms:W3CDTF">2024-09-27T19:14:21Z</dcterms:modified>
</cp:coreProperties>
</file>