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6E397-314F-4683-B71B-5C1AC868C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545B4-23E4-4D8E-95DE-EB73C3D8B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470F-12A8-4866-AC27-BEA05D71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AC0E1-563F-4130-B296-E049024D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44A99-E01B-419B-8B45-816E2142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6C710-340C-4D33-87D8-5577B759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3B75B2-9661-4537-9D39-B38A9DB6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FE59F-899D-4584-B320-45F2A9EA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D7193-19C5-4D41-A405-60299644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DE74-657C-446C-96E0-A54ABF8C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A909A-6521-484B-9189-6819F5B0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20760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大型企业大客户营销管理策略案例解析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大型企业大客户市场现状及趋势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大型企业大客户营销实施与管理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大型企业大客户营销风险防范与应对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随着全球化进程的加速和市场竞争的日益激烈，大型企业需要更加关注大客户的需求和变化，以制定更加精准的营销策略。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大客户对企业的重要性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大客户是企业的重要收入来源之一，对企业的经营和发展具有重要影响。因此，如何维护好与大客户的关系，提高大客户的满意度和忠诚度，是企业需要重点关注的问题。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营销管理策略的不断创新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随着市场环境和客户需求的变化，大型企业需要不断创新营销管理策略，以适应市场的变化和客户的需求。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通过针对大客户的营销策略，企业可以更好地满足大客户的需求，提高市场份额。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增加销售收入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大客户往往具有较高的购买力和购买意愿，针对大客户的营销策略可以促进销售收入的增加。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与大客户建立良好的合作关系，可以提升企业在市场中的品牌影响力和知名度。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大型企业大客户营销的重要性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本文选择了某大型企业在大客户营销管理方面的成功案例进行解析。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通过对该案例的深入解析，探讨大型企业如何制定和执行有效的大客户营销管理策略，以期为其他企业提供借鉴和参考。同时，通过案例分析，总结归纳出大型企业大客户营销管理的一般规律和成功经验。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案例选择及解析目的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大型企业大客户市场现状及趋势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近年来，随着市场竞争的加剧和客户需求的多样化，大型企业大客户市场保持快速增长，市场规模不断扩大。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大型企业大客户市场规模庞大，占据企业营收的重要比例，是企业发展的重要支撑。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大型企业大客户对产品和服务的需求具有个性化、专业化和高品质化的特点。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客户对供应商的要求较高，需要供应商提供定制化的解决方案和全方位的服务支持。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竞争对手多样化，包括国际知名品牌、国内大型企业和创新型中小企业等。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竞争手段不断升级，从单纯的价格竞争向技术、品牌、服务等多维度竞争转变。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786" r="578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大型企业大客户市场竞争激烈，国内外众多企业都在争夺这一市场。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随着技术的不断进步和客户需求的不断变化，大型企业大客户市场将继续保持快速增长。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未来，个性化、智能化、绿色化等将成为大型企业大客户市场的重要发展趋势。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同时，企业需要不断创新营销模式和服务模式，提高客户满意度和忠诚度，才能在竞争中立于不败之地。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大型企业大客户营销策略制定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根据行业、地域、企业规模等维度对市场进行细分，明确各细分市场的特点、需求及增长潜力。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结合企业资源及市场细分结果，选择具有战略意义且符合企业定位的目标客户群体，如行业龙头企业、高成长潜力企业等。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市场细分与目标客户选择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" b="5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针对目标客户群体，明确产品的功能、性能、品质等定位，以满足客户的核心需求。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通过技术创新、品质提升、定制化服务等方式，构建产品的差异化竞争优势，提高客户黏性。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产品定位与差异化竞争优势构建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差异化竞争优势构建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利用线上线下多种渠道，如专业展会、行业协会、社交媒体等，积极开拓新客户资源。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优化渠道结构，提高渠道效率，形成线上线下协同、内外部资源互补的渠道体系。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渠道拓展与整合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https://d.book118.com/848012076030006045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2024-09-25T15:14:44.700</cp:lastPrinted>
  <dcterms:created xsi:type="dcterms:W3CDTF">2024-09-25T07:14:44Z</dcterms:created>
  <dcterms:modified xsi:type="dcterms:W3CDTF">2024-09-25T07:14:46Z</dcterms:modified>
</cp:coreProperties>
</file>