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BCF75-4391-4558-AC13-B44F7475C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C0168-B658-46C2-A576-556EFA7D7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ABC3D-929F-4FE1-A4F1-71C487741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B50FC-5819-4436-8666-3A410EAF4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76264-7474-4C21-A1EF-32253691D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F10EB5-019E-4903-86E4-B5ED1F8C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DD52A-B222-4723-B6D3-86DE61F1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3C6AF-4923-4C35-B3C6-336D780FD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290CE-B1D8-44A5-A22F-F7DC06D02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3F516-087A-4AD8-8757-20F4EDFAD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CF142-8835-4C39-B0B4-213CB5952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14121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垃圾分类系统在物流行业中的应用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垃圾分类系统在物流行业中的应用场景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垃圾分类系统在物流行业中的优势分析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实施垃圾分类系统面临的挑战与解决方案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随着全球环境保护意识的提高，垃圾分类已成为各国政府及民众关注的焦点。物流行业作为连接生产与消费的重要环节，实施垃圾分类对于推动绿色物流、减少资源浪费和环境污染具有重要意义。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近年来，各国政府纷纷出台垃圾分类相关法规和政策，对物流行业提出了更高的环保要求。物流企业需要积极应对政策变化，建立完善的垃圾分类系统，以降低运营成本、提升企业形象和竞争力。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政策法规推动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目前，各国垃圾分类标准存在差异，导致物流企业在跨国或跨地区运营时面临分类标准不统一的难题。这增加了企业垃圾分类处理的复杂性和成本。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员工对垃圾分类的认识和操作技能直接影响分类效果。目前，一些物流企业存在员工培训不足的问题，员工对垃圾分类的重要性认识不足，操作技能有待提高。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部分地区对物流行业垃圾分类的监管力度不够，导致部分企业对垃圾分类工作敷衍了事，未达到预期效果。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分类设施不完善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部分物流企业缺乏完善的垃圾分类设施，如分类收集容器、分类标识等，导致员工在实际操作中难以准确分类。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垃圾分类系统是一种综合性的废弃物管理解决方案，旨在通过分类、收集、运输和处理等环节，实现对各类垃圾的有效管理和资源化利用。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垃圾分类系统的主要功能包括分类投放、分类收集、分类运输和分类处理。通过这些功能，系统能够将不同类型的垃圾进行有效分离，以便进行后续的资源化利用或安全处置。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" r="17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垃圾分类设施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垃圾收集车辆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垃圾处理设施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垃圾分类监管平台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垃圾分类系统组成要素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包括分类垃圾桶、分类垃圾站等，用于收集和暂存各类垃圾。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包括焚烧厂、填埋场、资源回收中心等，用于对各类垃圾进行最终处理。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专门用于收集各类垃圾的车辆，包括普通垃圾车、餐厨垃圾车等。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用于对垃圾分类全过程进行监管和管理的信息化平台。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垃圾分类系统通过人工或自动化的方式，将不同类型的垃圾进行有效分离。分离后的各类垃圾将分别进行收集、运输和处理，以实现资源的最大化利用和废弃物的最小化排放。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居民或单位将产生的垃圾按照分类要求进行投放；接着，由专门的收集车辆将各类垃圾分别收集并运输至相应的处理设施；最后，在处理设施内对各类垃圾进行资源化利用或安全处置。同时，整个流程还受到垃圾分类监管平台的监督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垃圾分类系统在物流行业中的应用场景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在仓储环节，利用图像识别技术对垃圾进行自动识别和分类，提高分类效率和准确性。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垃圾识别与分类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250" r="23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压缩与打包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625" r="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对可回收垃圾进行压缩和打包，减少存储空间占用，便于后续运输和处理。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对有害垃圾进行无害化处理，确保不会对环境和人体健康造成危害。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仓储环节垃圾分类处理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信息追溯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建立垃圾分类信息追溯系统，实现垃圾来源、去向和处理情况的全程监管。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绿色包装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推广使用环保、可降解的包装材料，减少一次性塑料等污染物的使用。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分类配送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在配送过程中，对不同种类的垃圾进行分类配送，确保各类垃圾得到妥善处理。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配送环节垃圾分类管理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99" b="109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资源回收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对可回收垃圾进行资源化处理，如塑料、纸张、金属等，实现资源的再利用。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有机质转化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对厨余等有机质垃圾进行转化处理，如堆肥、发酵等，生成有机肥料或生物燃料。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垃圾焚烧与发电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对不可回收垃圾进行焚烧处理，并利用焚烧产生的热能进行发电，实现能源的回收利用。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回收环节垃圾分类再利用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https://d.book118.com/848014121043006031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2024-09-08T04:00:59.959</cp:lastPrinted>
  <dcterms:created xsi:type="dcterms:W3CDTF">2024-09-07T20:00:59Z</dcterms:created>
  <dcterms:modified xsi:type="dcterms:W3CDTF">2024-09-07T20:01:02Z</dcterms:modified>
</cp:coreProperties>
</file>