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0FDD78-9596-4264-8407-76CA69939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C55DD-1F18-4E41-9609-2404A57C4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AA67E2-B5C5-4C26-8AE1-2DEF31FEE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B8FE56-67FC-458C-AA5B-4C8B20ACE4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026FF-F594-4BF3-83AD-3D748D1D97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EBFAFD-8957-44C9-9950-77B79B8521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DD3F10-EFAA-43D7-8163-CE90C7CEEB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E4BA0B-8AD8-4ED8-B844-4D748C764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E806D-F41B-4107-86B4-D26714C8A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78C43-005F-4E67-998F-E1E0BB439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CACE1D-C716-4AAB-8BBB-F3647717D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1413407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多元文化与护理</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多元文化护理概述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多元文化护理的核心概念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多元文化护理的实践应用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多元文化护理面临的挑战与解决方案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多元文化护理的未来发展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多元文化护理概述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多元文化护理是指在护理实践中，充分考虑和尊重不同文化背景下的患者需求，提供符合其文化价值观和信仰的护理服务。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包括文化敏感性、尊重多样性、适应不同文化需求等。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提高患者满意度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满足患者的文化需求，使其感受到被尊重和关爱，从而提高护理效果和患者满意度。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提升护理质量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多元文化护理能够提高护士的文化意识和跨文化交流能力，从而提升整体护理质量。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促进文化交流与理解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多元文化护理有助于不同文化背景的患者之间以及患者与医护人员之间的文化交流，增强彼此之间的理解和尊重。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多元文化护理起源于20世纪60年代的美国，当时由于大量移民涌入，为了满足不同文化背景患者的需求，多元文化护理的概念逐渐形成。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48" r="14648"/>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随着全球化的加速和文化交流的增多，多元文化护理逐渐成为国际护理界关注的热点，许多国家和组织都在推动多元文化护理的发展和研究。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多元文化护理将继续关注不同文化背景患者的需求，加强跨文化交流与合作，以实现更高质量的护理服务。同时，随着科技的进步，将会有更多的数字化工具应用于多元文化护理实践中，提高护理效率和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多元文化护理的核心概念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文化敏感性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意识到不同文化背景下的价值观、信仰、习俗和行为模式。</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尊重并接纳不同文化背景下的个体和群体的独特性。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在护理实践中灵活应对不同文化需求，避免刻板印象和偏见。</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0042" r="100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具备良好的语言沟通能力和非语言沟通能力。</a:t>
            </a:r>
          </a:p>
        </p:txBody>
      </p:sp>
      <p:pic>
        <p:nvPicPr>
          <p:cNvPr id="5" name="Picture 5"/>
          <p:cNvPicPr>
            <a:picLocks noChangeAspect="1"/>
          </p:cNvPicPr>
          <p:nvPr/>
        </p:nvPicPr>
        <p:blipFill>
          <a:blip r:embed="rId4"/>
          <a:srcRect l="14542" r="14542"/>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了解并尊重不同文化背景下的沟通方式和礼仪。</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有效沟通，确保信息传递的准确性和完整性，减少误解和冲突。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跨文化沟通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了解不同文化背景下的健康观念和疾病认知。</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根据个体或群体的文化需求，提供符合其文化习俗的照顾和护理。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尊重个人隐私和自主权，避免侵犯其文化信仰和价值观。</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3403" r="1340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文化照顾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583" r="15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在涉及文化敏感议题时，遵循伦理原则，保护个人隐私和尊严。</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确保提供安全、无害的护理环境，避免因文化差异引起的伤害或不适。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关注文化背景下的心理安全，提供支持和安慰，减少焦虑和恐惧。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文化安全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2" b="4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958" r="19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关注个体的情感需求和文化背景，提供情感支持和人文关怀。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在护理过程中，注重与患者及其家属建立良好的关系，增强信任和合作。</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通过关怀行动，促进患者康复和心理健康，提高生活质量。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文化关怀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多元文化护理的实践应用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跨文化团队建设应注重招聘和培养具有不同文化背景的护理人员，提高团队的文化敏感性和适应性。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跨文化团队建设还应加强团队成员之间的沟通和协作，促进不同文化之间的理解和尊重，提高整体护理质量。</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6861" r="686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跨文化团队建设是多元文化护理实践的重要环节，旨在建立一个多元化的护理团队，以满足不同文化背景患者的需求。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跨文化团队建设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https://d.book118.com/848014134071006030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2024-09-07T01:15:25.881</cp:lastPrinted>
  <dcterms:created xsi:type="dcterms:W3CDTF">2024-09-06T17:15:25Z</dcterms:created>
  <dcterms:modified xsi:type="dcterms:W3CDTF">2024-09-06T17:15:27Z</dcterms:modified>
</cp:coreProperties>
</file>