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D917FA-0FBA-477E-9491-7F11937E6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57E98-EF82-4280-A80A-C9336B730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7CF123-AD9C-4CB0-92FF-B6F1C28CE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22755A-B9C9-4347-B0A4-52901A505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ADBA7E-6121-4C20-BFEC-9299CC39A5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7F12CA-61D9-4D2C-9D51-256AC0C10D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7EB41C-1C89-42CA-954A-51CBD455AB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723241-8FAB-4F2C-8927-F30F249EC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9B8AEA-FEB5-4278-85DA-3976F2A80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F026C-4C7D-4B89-8FC8-80370A68B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8A71E-28F1-4554-9610-B2AF95C7E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141431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中国资本市场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中国资本市场概述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股票市场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债券市场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期货与衍生品市场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投资基金市场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中国资本市场国际化进程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中国资本市场概述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中国资本市场是指在中国境内进行长期资金交易的市场，包括股票市场、债券市场、基金市场等。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中国资本市场具有市场规模大、投资者结构多元化、交易品种多样化等特点，同时也受到政府监管和政策影响较大。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中国资本市场经历了从无到有、从小到大的发展历程，逐步完善了市场体系、监管制度和交易规则。</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目前，中国资本市场已经成为全球重要的资本市场之一，市场规模不断扩大，投资者参与度不断提高，同时也面临着市场波动、风险防控等挑战。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市场参与者及角色</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中国资本市场的参与者包括个人投资者、机构投资者、上市公司、证券公司、基金公司等。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市场参与者</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不同的市场参与者在中国资本市场中扮演着不同的角色，例如个人投资者是市场的基础，机构投资者是市场的重要力量，上市公司是市场的融资主体，证券公司、基金公司等则是市场的重要中介和服务机构。</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角色</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股票市场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636" b="96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中国最重要的股票市场之一，主要服务于大型、成熟的企业。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与上海证券交易所齐名，也是中国的主要股票市场，聚焦创新型、成长型企业。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主板市场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深圳证券交易所</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上海证券交易所</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750" r="1675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7167" r="1716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3792" r="1379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深圳证券交易所创业板：专为暂时无法在主板上市的创业型企业、中小企业和高科技产业企业等提供融资途径和成长空间的证券交易市场。</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创业板市场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科创板市场</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中国股票市场实行T+1交易制度，即当日买入的股票，要到下一个交易日才能卖出。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交易制度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遵循价格优先、时间优先的原则，买卖股票的数量也必须是100股的整数倍，且每次委托的数量不能超过100万股。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交易规则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股票交易制度与规则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债券市场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交易与流通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国债在银行间市场和交易所市场进行交易，投资者可以通过这些市场买卖国债。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国债种类与期限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中国国债市场主要包括记账式国债和储蓄国债两种类型，期限从短期到长期不等。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发行与承销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国债的发行通常通过招标方式进行，由商业银行、证券公司等金融机构组成承销团进行承销。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国债市场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企业债种类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企业债包括公司债、企业债券、中期票据等多种类型。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发行与监管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企业债的发行需经过监管部门批准，发行主体需满足一定的信用等级和财务要求。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投资者在投资企业债时需关注发行主体的信用状况、偿债能力等因素，以评估投资风险。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企业债市场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金融债包括政策性银行债、商业银行债、保险公司债等多种类型。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金融债种类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发行目的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投资者群体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金融机构发行金融债主要用于补充资本金、优化负债结构等目的。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金融债的投资者主要包括银行、保险公司、基金等机构投资者。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金融债市场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363" b="836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债券交易与结算机制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交易方式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债券交易可以采用现券交易、回购交易等方式进行。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结算方式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债券结算可以采用全额结算和净额结算两种方式，具体采用哪种方式取决于交易双方的约定和市场的规定。</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交易场所</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债券交易可以在银行间市场、交易所市场等场所进行，不同市场的交易规则和参与者有所不同。</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https://d.book118.com/848014143102006043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2024-09-23T06:23:57.558</cp:lastPrinted>
  <dcterms:created xsi:type="dcterms:W3CDTF">2024-09-22T22:23:57Z</dcterms:created>
  <dcterms:modified xsi:type="dcterms:W3CDTF">2024-09-22T22:23:59Z</dcterms:modified>
</cp:coreProperties>
</file>