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F3807-74AA-4DBF-877E-9A35448BD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D749A-292D-4765-861F-692224B66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5E375-02FD-4156-9E83-87FBA5703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A7926-1DEB-43CF-A6DD-13F2D2741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D03AA2-D7AC-4853-80A2-91D5AB1B7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FA60BF-CEC5-4825-B354-2AE2C3637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87CCBB-2354-4833-9F1E-3548653D7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C2861-DF72-4AC8-A02B-C9D0A3D4C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FF6A5-5CC9-4EE6-B380-4F81536AB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2F85F-52D0-4D45-A888-E50D080D5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1B8F8-1EEC-4802-9901-545898623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1502407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管理竞赛决赛课件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管理竞赛决赛介绍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管理知识体系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管理技能和方法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管理竞赛决赛展望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管理竞赛决赛介绍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50" r="17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随着经济的发展和市场竞争的加剧，管理技能和知识在个人和组织的发展中越来越重要。为了提高管理领域的教育水平和培养更多的管理人才，管理竞赛决赛应运而生。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管理竞赛决赛不仅是一个展示管理知识和技能的舞台，也是一个学习和交流的平台。通过参加管理竞赛决赛，个人和组织可以提升管理能力和竞争力，为未来的发展打下坚实的基础。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管理竞赛决赛的背景和意义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管理竞赛决赛通常由专业的教育机构、行业协会或企业组织。这些机构为比赛提供资金、资源和技术支持，并负责制定比赛规则、评审标准和组织评审工作。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管理竞赛决赛的参赛对象非常广泛，不仅包括学生，还包括在职人员、企业家、创业者等。无论是在校学生还是职场人士，只要对管理领域感兴趣并具备一定基础知识的个人都可以参加。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管理竞赛决赛的组织机构和参赛对象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赛制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竞赛决赛通常采用淘汰制，初赛、复赛和决赛三个阶段。初赛通常采用在线答题或提交方案的方式，复赛可能需要进行现场展示或答辩，而决赛则是最激烈的竞争，参赛者需要展示全面的管理能力和创新思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评分标准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管理竞赛决赛的评分标准通常包括方案的创新性、实用性、参赛者的表达能力、团队协作能力等多个方面。在决赛阶段，评委还会考虑参赛者对实际问题的解决能力和策略规划能力。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管理竞赛决赛的赛制和评分标准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管理知识体系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管理的基本概念和原则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管理的基本概念和原则是管理知识体系的基础，包括管理的定义、管理原则、管理理念等。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是指通过计划、组织、领导、控制等职能，协调资源以实现组织目标的过程。管理原则包括系统原则、人本原则、责任原则、效益原则等，这些原则是管理实践的基础。管理理念则是指对管理的理解、态度和价值观，对管理行为和组织发展有重要影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管理理论的发展历程是管理知识体系的重要组成部分，包括早期的管理理论、科学管理理论、人际关系理论、系统理论等。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管理理论主要关注于工厂管理和组织结构，强调分工和效率。科学管理理论则注重通过科学的方法提高生产效率和工作质量，代表人物有泰勒等。人际关系理论关注员工关系和员工激励，强调以人为本的管理方式。系统理论则将组织视为一个系统，强调整体性和协同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管理理论的发展历程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总结词：管理职能及其应用是管理知识体系的核心内容，包括计划、组织、领导、控制等职能及其在实践中的应用。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计划是指确定组织目标和制定实现这些目标的行动方案的过程，包括战略规划、目标设定、决策制定等。组织是指建立组织结构、明确职责和权力关系，以实现组织目标的过程，包括组织设计、人员配备、制度建设等。领导是指指导和激励员工，以实现组织目标的过程，包括领导风格、激励方式、沟通协调等。控制是指对组织活动进行监测、评估和调整的过程，包括目标控制、过程控制、绩效评估等。这些职能在实践中相互关联、相互支持，共同实现组织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管理职能及其应用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管理技能和方法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计划和决策技能是管理过程中的基础，有助于确定目标、制定行动方案和做出明智的决策。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具备计划和决策技能的管理者能够根据组织的目标和资源，制定出合理、可行的计划，并做出科学、及时的决策。这包括预测未来趋势、评估风险和机会，以及选择最佳的行动方案。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计划和决策技能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https://d.book118.com/848015024077006043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2024-09-23T05:18:32.342</cp:lastPrinted>
  <dcterms:created xsi:type="dcterms:W3CDTF">2024-09-22T21:18:32Z</dcterms:created>
  <dcterms:modified xsi:type="dcterms:W3CDTF">2024-09-22T21:18:34Z</dcterms:modified>
</cp:coreProperties>
</file>